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4" r:id="rId5"/>
  </p:sldMasterIdLst>
  <p:notesMasterIdLst>
    <p:notesMasterId r:id="rId31"/>
  </p:notesMasterIdLst>
  <p:handoutMasterIdLst>
    <p:handoutMasterId r:id="rId32"/>
  </p:handoutMasterIdLst>
  <p:sldIdLst>
    <p:sldId id="729" r:id="rId6"/>
    <p:sldId id="805" r:id="rId7"/>
    <p:sldId id="338" r:id="rId8"/>
    <p:sldId id="811" r:id="rId9"/>
    <p:sldId id="810" r:id="rId10"/>
    <p:sldId id="818" r:id="rId11"/>
    <p:sldId id="819" r:id="rId12"/>
    <p:sldId id="260" r:id="rId13"/>
    <p:sldId id="795" r:id="rId14"/>
    <p:sldId id="342" r:id="rId15"/>
    <p:sldId id="802" r:id="rId16"/>
    <p:sldId id="803" r:id="rId17"/>
    <p:sldId id="804" r:id="rId18"/>
    <p:sldId id="817" r:id="rId19"/>
    <p:sldId id="820" r:id="rId20"/>
    <p:sldId id="806" r:id="rId21"/>
    <p:sldId id="807" r:id="rId22"/>
    <p:sldId id="815" r:id="rId23"/>
    <p:sldId id="816" r:id="rId24"/>
    <p:sldId id="309" r:id="rId25"/>
    <p:sldId id="333" r:id="rId26"/>
    <p:sldId id="420" r:id="rId27"/>
    <p:sldId id="312" r:id="rId28"/>
    <p:sldId id="320" r:id="rId29"/>
    <p:sldId id="301" r:id="rId30"/>
  </p:sldIdLst>
  <p:sldSz cx="12192000" cy="6858000"/>
  <p:notesSz cx="6858000" cy="13144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ath lauder" initials="Gl" lastIdx="4" clrIdx="0">
    <p:extLst>
      <p:ext uri="{19B8F6BF-5375-455C-9EA6-DF929625EA0E}">
        <p15:presenceInfo xmlns:p15="http://schemas.microsoft.com/office/powerpoint/2012/main" userId="S::garath.lauder@cyberseer.net::051e7d91-9471-4105-9c89-a1944584325b" providerId="AD"/>
      </p:ext>
    </p:extLst>
  </p:cmAuthor>
  <p:cmAuthor id="2" name="Sam" initials="S" lastIdx="4" clrIdx="1">
    <p:extLst>
      <p:ext uri="{19B8F6BF-5375-455C-9EA6-DF929625EA0E}">
        <p15:presenceInfo xmlns:p15="http://schemas.microsoft.com/office/powerpoint/2012/main" userId="S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EBE"/>
    <a:srgbClr val="DDDDDE"/>
    <a:srgbClr val="FBFBFB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59949-6030-40FA-AA49-C5CF2038ABB6}" v="102" dt="2020-04-28T08:51:55.485"/>
    <p1510:client id="{C800BC52-C867-CCBF-39AD-418109C6DD1C}" v="2" dt="2020-04-28T13:09:28.169"/>
    <p1510:client id="{F250F65B-B7AF-83C8-DBA4-0DEF0712B3E2}" v="28" dt="2020-04-27T19:50:05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23T10:57:42.208" idx="1">
    <p:pos x="7680" y="0"/>
    <p:text>couple of small layout edits please. "Modifying" should be all lower case,  and can you add a colon after "Abnormal activity within iManage DMS" please? Also the text box on the Abnormal access section looks like it's narrower than the other three.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24T13:33:12.236" idx="2">
    <p:pos x="10" y="10"/>
    <p:text>video goes here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24T13:34:13.096" idx="4">
    <p:pos x="10" y="10"/>
    <p:text>update this and remove competitors please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4-24T13:34:01.312" idx="3">
    <p:pos x="10" y="10"/>
    <p:text>remove competitors please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3B8CD3-4C2C-CF4A-BE3F-96F2FAB6E2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3D412-FD3A-BC40-B4C4-26DDAAB95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269CC-37D3-1B44-86F8-32BB990664F2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3BC12-AA4B-BC4A-9E2C-CF7EED31EF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0FEF5-A73E-AA4E-BA0C-BEB5016BC3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56808-5164-4B40-AB79-03DDE84D1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1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A8BD0-7DB8-A944-AC05-8AA2DFE1DA39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4D715-87DA-964E-B3E6-A5C3896E8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0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29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600" b="1"/>
              <a:t>Michael takes over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sz="1600" b="1"/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600" b="1"/>
              <a:t>Transcript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600" b="0"/>
              <a:t>Michael, can you tell us how we can spot these instances quickly amongst all this data?</a:t>
            </a:r>
            <a:endParaRPr lang="en-GB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65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✓ Do more with less</a:t>
            </a:r>
          </a:p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With automation we can analyse large quantities of data with less people. Removing Tier 1, Tier 2 analysts and SOC personnel.</a:t>
            </a:r>
          </a:p>
          <a:p>
            <a:endParaRPr lang="en-GB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✓ Greater accuracy​</a:t>
            </a:r>
          </a:p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ASPECT is more accurate than a human as it orchestrates a prescribed path to delivering a meaningful output to our analysts.</a:t>
            </a:r>
          </a:p>
          <a:p>
            <a:endParaRPr lang="en-GB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✓ Enhancing your security posture</a:t>
            </a:r>
          </a:p>
          <a:p>
            <a:r>
              <a:rPr lang="en-GB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ASPECT allows us to make informed decisions in a shorter timeframe that reduces the time to detect whilst enhancing your security posture.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4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TITLES TO BE ABOVE – DOUG TO DO TWO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27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SOMEHOW ADD CUSTOMER CENTRIC APPROACH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1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Types of activity observed by our Service as a result of having enhanced visibility across our customers estates include:</a:t>
            </a:r>
            <a:br>
              <a:rPr lang="en-US"/>
            </a:br>
            <a:br>
              <a:rPr lang="en-US"/>
            </a:br>
            <a:r>
              <a:rPr lang="en-US" sz="1200"/>
              <a:t>Data Exfiltration – Lady downloaded info – Michael found it and alerted customer</a:t>
            </a:r>
            <a:br>
              <a:rPr lang="en-US" sz="1200"/>
            </a:br>
            <a:br>
              <a:rPr lang="en-US" sz="1200"/>
            </a:br>
            <a:r>
              <a:rPr lang="en-US" sz="1200">
                <a:highlight>
                  <a:srgbClr val="FFFF00"/>
                </a:highlight>
              </a:rPr>
              <a:t>where the service has protected organisations or where you have identified stuff that has saved them.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66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3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Mitigating risk within iManage using </a:t>
            </a:r>
            <a:r>
              <a:rPr lang="en-GB" err="1"/>
              <a:t>Cyberseer</a:t>
            </a:r>
            <a:r>
              <a:rPr lang="en-GB"/>
              <a:t> MSSP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4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Without being able to effectively monitor your estate then your organisation will be open to all sorts of sophisticated attacks!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37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58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5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4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48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D715-87DA-964E-B3E6-A5C3896E85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0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4BD757-50C8-5646-9B72-FD218E606486}"/>
              </a:ext>
            </a:extLst>
          </p:cNvPr>
          <p:cNvSpPr/>
          <p:nvPr userDrawn="1"/>
        </p:nvSpPr>
        <p:spPr>
          <a:xfrm>
            <a:off x="-2248" y="4719146"/>
            <a:ext cx="12191999" cy="207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indoor, woman, man&#10;&#10;Description automatically generated">
            <a:extLst>
              <a:ext uri="{FF2B5EF4-FFF2-40B4-BE49-F238E27FC236}">
                <a16:creationId xmlns:a16="http://schemas.microsoft.com/office/drawing/2014/main" id="{F6B7544E-5C37-D349-9250-EF15E8371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64" y="-1"/>
            <a:ext cx="12200263" cy="47822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7678CEF-F4CB-A94E-8CFC-1DC138C0E3E1}"/>
              </a:ext>
            </a:extLst>
          </p:cNvPr>
          <p:cNvGrpSpPr/>
          <p:nvPr userDrawn="1"/>
        </p:nvGrpSpPr>
        <p:grpSpPr>
          <a:xfrm flipH="1" flipV="1">
            <a:off x="-12701" y="-104431"/>
            <a:ext cx="12236101" cy="2534066"/>
            <a:chOff x="-29560" y="3947539"/>
            <a:chExt cx="12236101" cy="253406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D056616-1076-334A-8B74-D8C037C83F78}"/>
                </a:ext>
              </a:extLst>
            </p:cNvPr>
            <p:cNvCxnSpPr>
              <a:cxnSpLocks/>
              <a:stCxn id="79" idx="7"/>
              <a:endCxn id="77" idx="2"/>
            </p:cNvCxnSpPr>
            <p:nvPr userDrawn="1"/>
          </p:nvCxnSpPr>
          <p:spPr>
            <a:xfrm flipV="1">
              <a:off x="1154476" y="4383308"/>
              <a:ext cx="1341801" cy="1081105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E8672A-3D72-9E49-B358-ED3D4B897BF3}"/>
                </a:ext>
              </a:extLst>
            </p:cNvPr>
            <p:cNvCxnSpPr>
              <a:cxnSpLocks/>
              <a:stCxn id="77" idx="4"/>
              <a:endCxn id="99" idx="1"/>
            </p:cNvCxnSpPr>
            <p:nvPr userDrawn="1"/>
          </p:nvCxnSpPr>
          <p:spPr>
            <a:xfrm>
              <a:off x="2599299" y="4437452"/>
              <a:ext cx="263766" cy="80614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3DC2F1-6615-5F4A-A326-0FCB430E86E1}"/>
                </a:ext>
              </a:extLst>
            </p:cNvPr>
            <p:cNvCxnSpPr>
              <a:cxnSpLocks/>
              <a:stCxn id="82" idx="2"/>
              <a:endCxn id="97" idx="6"/>
            </p:cNvCxnSpPr>
            <p:nvPr userDrawn="1"/>
          </p:nvCxnSpPr>
          <p:spPr>
            <a:xfrm flipH="1" flipV="1">
              <a:off x="2931675" y="5825521"/>
              <a:ext cx="758638" cy="304444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CA063F-8EE5-8D4A-93C1-08034C1185CB}"/>
                </a:ext>
              </a:extLst>
            </p:cNvPr>
            <p:cNvCxnSpPr>
              <a:cxnSpLocks/>
              <a:stCxn id="99" idx="5"/>
              <a:endCxn id="82" idx="1"/>
            </p:cNvCxnSpPr>
            <p:nvPr userDrawn="1"/>
          </p:nvCxnSpPr>
          <p:spPr>
            <a:xfrm>
              <a:off x="2940655" y="5321188"/>
              <a:ext cx="775060" cy="747451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695705-5A77-194F-B113-D3BD56A59477}"/>
                </a:ext>
              </a:extLst>
            </p:cNvPr>
            <p:cNvCxnSpPr>
              <a:cxnSpLocks/>
              <a:stCxn id="77" idx="5"/>
              <a:endCxn id="98" idx="1"/>
            </p:cNvCxnSpPr>
            <p:nvPr userDrawn="1"/>
          </p:nvCxnSpPr>
          <p:spPr>
            <a:xfrm>
              <a:off x="2647708" y="4397155"/>
              <a:ext cx="986172" cy="81585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0036679-F5B2-BA4F-A4AF-69A8882EF16A}"/>
                </a:ext>
              </a:extLst>
            </p:cNvPr>
            <p:cNvCxnSpPr>
              <a:cxnSpLocks/>
              <a:stCxn id="82" idx="0"/>
              <a:endCxn id="98" idx="4"/>
            </p:cNvCxnSpPr>
            <p:nvPr userDrawn="1"/>
          </p:nvCxnSpPr>
          <p:spPr>
            <a:xfrm flipH="1" flipV="1">
              <a:off x="3672675" y="5306664"/>
              <a:ext cx="104366" cy="73657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8C4198-6136-024D-8CDA-508A49B06023}"/>
                </a:ext>
              </a:extLst>
            </p:cNvPr>
            <p:cNvCxnSpPr>
              <a:cxnSpLocks/>
              <a:stCxn id="99" idx="3"/>
              <a:endCxn id="97" idx="0"/>
            </p:cNvCxnSpPr>
            <p:nvPr userDrawn="1"/>
          </p:nvCxnSpPr>
          <p:spPr>
            <a:xfrm flipH="1">
              <a:off x="2849379" y="5321188"/>
              <a:ext cx="13686" cy="42203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453692-7245-894A-BA1C-5C4BAC4F5DCE}"/>
                </a:ext>
              </a:extLst>
            </p:cNvPr>
            <p:cNvCxnSpPr>
              <a:cxnSpLocks/>
              <a:stCxn id="77" idx="6"/>
              <a:endCxn id="84" idx="1"/>
            </p:cNvCxnSpPr>
            <p:nvPr userDrawn="1"/>
          </p:nvCxnSpPr>
          <p:spPr>
            <a:xfrm>
              <a:off x="2653443" y="4334430"/>
              <a:ext cx="2141528" cy="18104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27DA6F-2EDA-FC45-B1E5-8D4F86F48B4C}"/>
                </a:ext>
              </a:extLst>
            </p:cNvPr>
            <p:cNvCxnSpPr>
              <a:cxnSpLocks/>
              <a:stCxn id="82" idx="7"/>
              <a:endCxn id="84" idx="3"/>
            </p:cNvCxnSpPr>
            <p:nvPr userDrawn="1"/>
          </p:nvCxnSpPr>
          <p:spPr>
            <a:xfrm flipV="1">
              <a:off x="3838367" y="4631861"/>
              <a:ext cx="956604" cy="143677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0AF165-3A8D-DE45-ABA1-58C86121A7FB}"/>
                </a:ext>
              </a:extLst>
            </p:cNvPr>
            <p:cNvCxnSpPr>
              <a:cxnSpLocks/>
              <a:stCxn id="99" idx="6"/>
              <a:endCxn id="98" idx="2"/>
            </p:cNvCxnSpPr>
            <p:nvPr userDrawn="1"/>
          </p:nvCxnSpPr>
          <p:spPr>
            <a:xfrm flipV="1">
              <a:off x="2956724" y="5251800"/>
              <a:ext cx="661087" cy="3059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BE60745-B817-B648-BDDC-B499FC365AC2}"/>
                </a:ext>
              </a:extLst>
            </p:cNvPr>
            <p:cNvCxnSpPr>
              <a:cxnSpLocks/>
              <a:stCxn id="81" idx="0"/>
              <a:endCxn id="97" idx="4"/>
            </p:cNvCxnSpPr>
            <p:nvPr userDrawn="1"/>
          </p:nvCxnSpPr>
          <p:spPr>
            <a:xfrm flipV="1">
              <a:off x="2774163" y="5907817"/>
              <a:ext cx="75216" cy="37366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5043E1-41C2-3042-AF36-1D9BB2C3B7D3}"/>
                </a:ext>
              </a:extLst>
            </p:cNvPr>
            <p:cNvCxnSpPr>
              <a:cxnSpLocks/>
              <a:stCxn id="98" idx="6"/>
              <a:endCxn id="84" idx="2"/>
            </p:cNvCxnSpPr>
            <p:nvPr userDrawn="1"/>
          </p:nvCxnSpPr>
          <p:spPr>
            <a:xfrm flipV="1">
              <a:off x="3727539" y="4573669"/>
              <a:ext cx="1043328" cy="678131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A57DD6-82C4-EC4B-9201-660E61102A08}"/>
                </a:ext>
              </a:extLst>
            </p:cNvPr>
            <p:cNvCxnSpPr>
              <a:cxnSpLocks/>
              <a:stCxn id="83" idx="7"/>
              <a:endCxn id="84" idx="4"/>
            </p:cNvCxnSpPr>
            <p:nvPr userDrawn="1"/>
          </p:nvCxnSpPr>
          <p:spPr>
            <a:xfrm flipV="1">
              <a:off x="4614954" y="4655965"/>
              <a:ext cx="238209" cy="127545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5D026B-73B0-E348-9621-76914E6FFD5E}"/>
                </a:ext>
              </a:extLst>
            </p:cNvPr>
            <p:cNvCxnSpPr>
              <a:cxnSpLocks/>
              <a:stCxn id="86" idx="1"/>
              <a:endCxn id="84" idx="5"/>
            </p:cNvCxnSpPr>
            <p:nvPr userDrawn="1"/>
          </p:nvCxnSpPr>
          <p:spPr>
            <a:xfrm flipH="1" flipV="1">
              <a:off x="4911355" y="4631861"/>
              <a:ext cx="733023" cy="137886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BA057C-DEA5-D348-B648-E420D388E297}"/>
                </a:ext>
              </a:extLst>
            </p:cNvPr>
            <p:cNvCxnSpPr>
              <a:cxnSpLocks/>
              <a:stCxn id="86" idx="0"/>
              <a:endCxn id="85" idx="4"/>
            </p:cNvCxnSpPr>
            <p:nvPr userDrawn="1"/>
          </p:nvCxnSpPr>
          <p:spPr>
            <a:xfrm flipH="1" flipV="1">
              <a:off x="5674058" y="5247253"/>
              <a:ext cx="9115" cy="74740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151CC4-139B-C649-BA6A-1C99ADB2920C}"/>
                </a:ext>
              </a:extLst>
            </p:cNvPr>
            <p:cNvCxnSpPr>
              <a:cxnSpLocks/>
              <a:stCxn id="85" idx="2"/>
              <a:endCxn id="84" idx="6"/>
            </p:cNvCxnSpPr>
            <p:nvPr userDrawn="1"/>
          </p:nvCxnSpPr>
          <p:spPr>
            <a:xfrm flipH="1" flipV="1">
              <a:off x="4935459" y="4573669"/>
              <a:ext cx="656303" cy="59128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3FE209A-29F7-F445-83B4-02242CE0AE7A}"/>
                </a:ext>
              </a:extLst>
            </p:cNvPr>
            <p:cNvCxnSpPr>
              <a:cxnSpLocks/>
              <a:stCxn id="85" idx="7"/>
              <a:endCxn id="93" idx="2"/>
            </p:cNvCxnSpPr>
            <p:nvPr userDrawn="1"/>
          </p:nvCxnSpPr>
          <p:spPr>
            <a:xfrm flipV="1">
              <a:off x="5732250" y="4002403"/>
              <a:ext cx="1767242" cy="110436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0F7281-837B-E04F-A983-8A2861B822DA}"/>
                </a:ext>
              </a:extLst>
            </p:cNvPr>
            <p:cNvCxnSpPr>
              <a:cxnSpLocks/>
              <a:stCxn id="85" idx="6"/>
              <a:endCxn id="92" idx="2"/>
            </p:cNvCxnSpPr>
            <p:nvPr userDrawn="1"/>
          </p:nvCxnSpPr>
          <p:spPr>
            <a:xfrm>
              <a:off x="5756354" y="5164957"/>
              <a:ext cx="987741" cy="6938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2FB8EF3-7743-7345-8E64-E136D655F317}"/>
                </a:ext>
              </a:extLst>
            </p:cNvPr>
            <p:cNvCxnSpPr>
              <a:cxnSpLocks/>
              <a:stCxn id="92" idx="7"/>
              <a:endCxn id="93" idx="3"/>
            </p:cNvCxnSpPr>
            <p:nvPr userDrawn="1"/>
          </p:nvCxnSpPr>
          <p:spPr>
            <a:xfrm flipV="1">
              <a:off x="6884583" y="4041198"/>
              <a:ext cx="630978" cy="113494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F6131EC-A06F-F34E-9A09-2154784C8DC8}"/>
                </a:ext>
              </a:extLst>
            </p:cNvPr>
            <p:cNvCxnSpPr>
              <a:cxnSpLocks/>
              <a:stCxn id="78" idx="0"/>
              <a:endCxn id="77" idx="3"/>
            </p:cNvCxnSpPr>
            <p:nvPr userDrawn="1"/>
          </p:nvCxnSpPr>
          <p:spPr>
            <a:xfrm flipV="1">
              <a:off x="2095501" y="4431717"/>
              <a:ext cx="441073" cy="114994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7D338F-9DD6-3146-9047-5B0BB415F51B}"/>
                </a:ext>
              </a:extLst>
            </p:cNvPr>
            <p:cNvCxnSpPr>
              <a:cxnSpLocks/>
              <a:stCxn id="97" idx="2"/>
              <a:endCxn id="78" idx="6"/>
            </p:cNvCxnSpPr>
            <p:nvPr userDrawn="1"/>
          </p:nvCxnSpPr>
          <p:spPr>
            <a:xfrm flipH="1" flipV="1">
              <a:off x="2182229" y="5668385"/>
              <a:ext cx="584854" cy="15713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CF2E4D-E21E-F04F-A4D9-AC34D5034AC6}"/>
                </a:ext>
              </a:extLst>
            </p:cNvPr>
            <p:cNvCxnSpPr>
              <a:cxnSpLocks/>
              <a:stCxn id="81" idx="1"/>
              <a:endCxn id="78" idx="5"/>
            </p:cNvCxnSpPr>
            <p:nvPr userDrawn="1"/>
          </p:nvCxnSpPr>
          <p:spPr>
            <a:xfrm flipH="1" flipV="1">
              <a:off x="2156827" y="5729711"/>
              <a:ext cx="559144" cy="57587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5841C7-DB11-6C45-8D3F-EFABB0B69715}"/>
                </a:ext>
              </a:extLst>
            </p:cNvPr>
            <p:cNvCxnSpPr>
              <a:cxnSpLocks/>
              <a:stCxn id="80" idx="7"/>
              <a:endCxn id="78" idx="3"/>
            </p:cNvCxnSpPr>
            <p:nvPr userDrawn="1"/>
          </p:nvCxnSpPr>
          <p:spPr>
            <a:xfrm flipV="1">
              <a:off x="1478954" y="5729711"/>
              <a:ext cx="555221" cy="44293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B139B5-F94E-B040-AD1E-5F4B2E02F14D}"/>
                </a:ext>
              </a:extLst>
            </p:cNvPr>
            <p:cNvCxnSpPr>
              <a:cxnSpLocks/>
              <a:stCxn id="79" idx="6"/>
              <a:endCxn id="78" idx="2"/>
            </p:cNvCxnSpPr>
            <p:nvPr userDrawn="1"/>
          </p:nvCxnSpPr>
          <p:spPr>
            <a:xfrm>
              <a:off x="1178580" y="5522605"/>
              <a:ext cx="830193" cy="14578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88977D-2853-CA40-8D09-A97D8571A8BF}"/>
                </a:ext>
              </a:extLst>
            </p:cNvPr>
            <p:cNvCxnSpPr>
              <a:cxnSpLocks/>
              <a:stCxn id="102" idx="7"/>
              <a:endCxn id="79" idx="3"/>
            </p:cNvCxnSpPr>
            <p:nvPr userDrawn="1"/>
          </p:nvCxnSpPr>
          <p:spPr>
            <a:xfrm flipV="1">
              <a:off x="403987" y="5580797"/>
              <a:ext cx="634105" cy="55483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75A70B3-44F6-CB41-80B8-95E0706B3D61}"/>
                </a:ext>
              </a:extLst>
            </p:cNvPr>
            <p:cNvCxnSpPr>
              <a:cxnSpLocks/>
              <a:stCxn id="102" idx="6"/>
              <a:endCxn id="80" idx="2"/>
            </p:cNvCxnSpPr>
            <p:nvPr userDrawn="1"/>
          </p:nvCxnSpPr>
          <p:spPr>
            <a:xfrm>
              <a:off x="420056" y="6174425"/>
              <a:ext cx="965239" cy="3702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E65E281-6297-8243-89A2-7622F684CFC6}"/>
                </a:ext>
              </a:extLst>
            </p:cNvPr>
            <p:cNvCxnSpPr>
              <a:cxnSpLocks/>
              <a:stCxn id="102" idx="5"/>
            </p:cNvCxnSpPr>
            <p:nvPr userDrawn="1"/>
          </p:nvCxnSpPr>
          <p:spPr>
            <a:xfrm>
              <a:off x="403987" y="6213220"/>
              <a:ext cx="160004" cy="15056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33441DB-87E2-7448-866F-94DCC8675576}"/>
                </a:ext>
              </a:extLst>
            </p:cNvPr>
            <p:cNvCxnSpPr>
              <a:cxnSpLocks/>
              <a:stCxn id="80" idx="4"/>
            </p:cNvCxnSpPr>
            <p:nvPr/>
          </p:nvCxnSpPr>
          <p:spPr>
            <a:xfrm flipH="1">
              <a:off x="1440159" y="6266309"/>
              <a:ext cx="0" cy="12004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ADE928-93A5-5549-B1CD-D2227335558C}"/>
                </a:ext>
              </a:extLst>
            </p:cNvPr>
            <p:cNvCxnSpPr>
              <a:cxnSpLocks/>
              <a:stCxn id="80" idx="6"/>
              <a:endCxn id="81" idx="2"/>
            </p:cNvCxnSpPr>
            <p:nvPr userDrawn="1"/>
          </p:nvCxnSpPr>
          <p:spPr>
            <a:xfrm>
              <a:off x="1495023" y="6211445"/>
              <a:ext cx="1196844" cy="15233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2C66880-2310-FC47-831A-A4880947C29B}"/>
                </a:ext>
              </a:extLst>
            </p:cNvPr>
            <p:cNvCxnSpPr>
              <a:cxnSpLocks/>
              <a:stCxn id="81" idx="6"/>
              <a:endCxn id="82" idx="3"/>
            </p:cNvCxnSpPr>
            <p:nvPr userDrawn="1"/>
          </p:nvCxnSpPr>
          <p:spPr>
            <a:xfrm flipV="1">
              <a:off x="2856459" y="6191291"/>
              <a:ext cx="859256" cy="172491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DA651A-276E-184F-8D1E-A179FD4AA14E}"/>
                </a:ext>
              </a:extLst>
            </p:cNvPr>
            <p:cNvCxnSpPr>
              <a:cxnSpLocks/>
              <a:stCxn id="83" idx="2"/>
              <a:endCxn id="82" idx="6"/>
            </p:cNvCxnSpPr>
            <p:nvPr userDrawn="1"/>
          </p:nvCxnSpPr>
          <p:spPr>
            <a:xfrm flipH="1">
              <a:off x="3863769" y="5970216"/>
              <a:ext cx="657526" cy="15974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E6325D-852D-C646-9508-D085FA8D9D09}"/>
                </a:ext>
              </a:extLst>
            </p:cNvPr>
            <p:cNvCxnSpPr>
              <a:cxnSpLocks/>
              <a:endCxn id="82" idx="5"/>
            </p:cNvCxnSpPr>
            <p:nvPr userDrawn="1"/>
          </p:nvCxnSpPr>
          <p:spPr>
            <a:xfrm flipH="1" flipV="1">
              <a:off x="3838367" y="6191291"/>
              <a:ext cx="345583" cy="24092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4DC15A6-A26D-9042-8664-D8FADD3F76F4}"/>
                </a:ext>
              </a:extLst>
            </p:cNvPr>
            <p:cNvCxnSpPr>
              <a:cxnSpLocks/>
              <a:endCxn id="82" idx="4"/>
            </p:cNvCxnSpPr>
            <p:nvPr userDrawn="1"/>
          </p:nvCxnSpPr>
          <p:spPr>
            <a:xfrm flipV="1">
              <a:off x="3690313" y="6216693"/>
              <a:ext cx="86728" cy="205281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5DD2086-361C-994E-8532-DE4BA4737869}"/>
                </a:ext>
              </a:extLst>
            </p:cNvPr>
            <p:cNvCxnSpPr>
              <a:cxnSpLocks/>
              <a:endCxn id="83" idx="4"/>
            </p:cNvCxnSpPr>
            <p:nvPr userDrawn="1"/>
          </p:nvCxnSpPr>
          <p:spPr>
            <a:xfrm flipH="1" flipV="1">
              <a:off x="4576159" y="6025080"/>
              <a:ext cx="117184" cy="36689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13143FA-E360-6843-8C26-A3004D4683A9}"/>
                </a:ext>
              </a:extLst>
            </p:cNvPr>
            <p:cNvCxnSpPr>
              <a:cxnSpLocks/>
              <a:stCxn id="86" idx="2"/>
              <a:endCxn id="83" idx="6"/>
            </p:cNvCxnSpPr>
            <p:nvPr userDrawn="1"/>
          </p:nvCxnSpPr>
          <p:spPr>
            <a:xfrm flipH="1" flipV="1">
              <a:off x="4631023" y="5970216"/>
              <a:ext cx="997286" cy="7930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CC55C0B-9C71-484D-854B-B5F7CA393CEC}"/>
                </a:ext>
              </a:extLst>
            </p:cNvPr>
            <p:cNvCxnSpPr>
              <a:cxnSpLocks/>
              <a:stCxn id="86" idx="4"/>
            </p:cNvCxnSpPr>
            <p:nvPr userDrawn="1"/>
          </p:nvCxnSpPr>
          <p:spPr>
            <a:xfrm flipH="1">
              <a:off x="5683173" y="6104383"/>
              <a:ext cx="0" cy="25939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1B1BC04-DE69-524D-B5D4-CA3F5C370E38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>
              <a:off x="6499429" y="6176101"/>
              <a:ext cx="221877" cy="25611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8FB1DF4-A382-3B4B-ACD2-58E434BE83F1}"/>
                </a:ext>
              </a:extLst>
            </p:cNvPr>
            <p:cNvCxnSpPr>
              <a:cxnSpLocks/>
              <a:stCxn id="87" idx="2"/>
              <a:endCxn id="86" idx="6"/>
            </p:cNvCxnSpPr>
            <p:nvPr userDrawn="1"/>
          </p:nvCxnSpPr>
          <p:spPr>
            <a:xfrm flipH="1" flipV="1">
              <a:off x="5738037" y="6049519"/>
              <a:ext cx="959165" cy="6839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FA8F46-A00C-564F-89F8-E2799BEE5138}"/>
                </a:ext>
              </a:extLst>
            </p:cNvPr>
            <p:cNvCxnSpPr>
              <a:cxnSpLocks/>
              <a:stCxn id="92" idx="4"/>
              <a:endCxn id="87" idx="0"/>
            </p:cNvCxnSpPr>
            <p:nvPr userDrawn="1"/>
          </p:nvCxnSpPr>
          <p:spPr>
            <a:xfrm flipH="1">
              <a:off x="6779498" y="5316633"/>
              <a:ext cx="46893" cy="71898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21D528-5834-E844-99B3-6B8664AB92F1}"/>
                </a:ext>
              </a:extLst>
            </p:cNvPr>
            <p:cNvCxnSpPr>
              <a:cxnSpLocks/>
              <a:stCxn id="91" idx="3"/>
              <a:endCxn id="87" idx="7"/>
            </p:cNvCxnSpPr>
            <p:nvPr userDrawn="1"/>
          </p:nvCxnSpPr>
          <p:spPr>
            <a:xfrm flipH="1">
              <a:off x="6837690" y="5582534"/>
              <a:ext cx="1155341" cy="47718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C17204B-73B4-AB44-839B-EDC9B45D01A9}"/>
                </a:ext>
              </a:extLst>
            </p:cNvPr>
            <p:cNvCxnSpPr>
              <a:cxnSpLocks/>
              <a:stCxn id="91" idx="2"/>
              <a:endCxn id="92" idx="6"/>
            </p:cNvCxnSpPr>
            <p:nvPr userDrawn="1"/>
          </p:nvCxnSpPr>
          <p:spPr>
            <a:xfrm flipH="1" flipV="1">
              <a:off x="6908687" y="5234337"/>
              <a:ext cx="1071865" cy="28645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3C50768-DC76-314F-B59A-0B2FCF5C412D}"/>
                </a:ext>
              </a:extLst>
            </p:cNvPr>
            <p:cNvCxnSpPr>
              <a:cxnSpLocks/>
              <a:stCxn id="91" idx="1"/>
              <a:endCxn id="93" idx="4"/>
            </p:cNvCxnSpPr>
            <p:nvPr userDrawn="1"/>
          </p:nvCxnSpPr>
          <p:spPr>
            <a:xfrm flipH="1" flipV="1">
              <a:off x="7554356" y="4057267"/>
              <a:ext cx="461028" cy="141105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3015AC6-6C49-1844-911F-2E1E2A6D4368}"/>
                </a:ext>
              </a:extLst>
            </p:cNvPr>
            <p:cNvCxnSpPr>
              <a:cxnSpLocks/>
              <a:stCxn id="89" idx="1"/>
              <a:endCxn id="93" idx="5"/>
            </p:cNvCxnSpPr>
            <p:nvPr userDrawn="1"/>
          </p:nvCxnSpPr>
          <p:spPr>
            <a:xfrm flipH="1" flipV="1">
              <a:off x="7593151" y="4041198"/>
              <a:ext cx="1727079" cy="152011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E2B0020-B9EE-5349-8F7E-774690D5A102}"/>
                </a:ext>
              </a:extLst>
            </p:cNvPr>
            <p:cNvCxnSpPr>
              <a:cxnSpLocks/>
              <a:stCxn id="89" idx="0"/>
              <a:endCxn id="90" idx="4"/>
            </p:cNvCxnSpPr>
            <p:nvPr userDrawn="1"/>
          </p:nvCxnSpPr>
          <p:spPr>
            <a:xfrm flipH="1" flipV="1">
              <a:off x="9312122" y="4824275"/>
              <a:ext cx="42974" cy="713634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A61D62B-7897-D341-8285-45B859BBDBBB}"/>
                </a:ext>
              </a:extLst>
            </p:cNvPr>
            <p:cNvCxnSpPr>
              <a:cxnSpLocks/>
              <a:stCxn id="95" idx="0"/>
              <a:endCxn id="94" idx="4"/>
            </p:cNvCxnSpPr>
            <p:nvPr userDrawn="1"/>
          </p:nvCxnSpPr>
          <p:spPr>
            <a:xfrm flipH="1" flipV="1">
              <a:off x="11176915" y="4559526"/>
              <a:ext cx="173456" cy="98749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16C6F3-5518-AE42-A8FF-9AEF8FC9A6CD}"/>
                </a:ext>
              </a:extLst>
            </p:cNvPr>
            <p:cNvCxnSpPr>
              <a:cxnSpLocks/>
              <a:endCxn id="94" idx="5"/>
            </p:cNvCxnSpPr>
            <p:nvPr userDrawn="1"/>
          </p:nvCxnSpPr>
          <p:spPr>
            <a:xfrm flipH="1" flipV="1">
              <a:off x="11235107" y="4535422"/>
              <a:ext cx="956894" cy="73296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E029DB-ADD3-1746-85D7-C79A673961DE}"/>
                </a:ext>
              </a:extLst>
            </p:cNvPr>
            <p:cNvCxnSpPr>
              <a:cxnSpLocks/>
              <a:endCxn id="95" idx="6"/>
            </p:cNvCxnSpPr>
            <p:nvPr userDrawn="1"/>
          </p:nvCxnSpPr>
          <p:spPr>
            <a:xfrm flipH="1" flipV="1">
              <a:off x="11432667" y="5629318"/>
              <a:ext cx="773874" cy="30882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195D3D7-D609-5043-984F-36B136C58211}"/>
                </a:ext>
              </a:extLst>
            </p:cNvPr>
            <p:cNvCxnSpPr>
              <a:cxnSpLocks/>
              <a:endCxn id="96" idx="6"/>
            </p:cNvCxnSpPr>
            <p:nvPr userDrawn="1"/>
          </p:nvCxnSpPr>
          <p:spPr>
            <a:xfrm flipH="1">
              <a:off x="10916433" y="6200205"/>
              <a:ext cx="1290108" cy="19321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B57A7B2-56D7-ED47-A3C2-155B32C9B1DA}"/>
                </a:ext>
              </a:extLst>
            </p:cNvPr>
            <p:cNvCxnSpPr>
              <a:cxnSpLocks/>
              <a:stCxn id="96" idx="3"/>
              <a:endCxn id="88" idx="6"/>
            </p:cNvCxnSpPr>
            <p:nvPr userDrawn="1"/>
          </p:nvCxnSpPr>
          <p:spPr>
            <a:xfrm flipH="1" flipV="1">
              <a:off x="8868495" y="6399309"/>
              <a:ext cx="1954279" cy="3290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8F2C283-BE02-A941-BC56-BB4E032DA5B5}"/>
                </a:ext>
              </a:extLst>
            </p:cNvPr>
            <p:cNvCxnSpPr>
              <a:cxnSpLocks/>
              <a:stCxn id="96" idx="1"/>
              <a:endCxn id="89" idx="5"/>
            </p:cNvCxnSpPr>
            <p:nvPr userDrawn="1"/>
          </p:nvCxnSpPr>
          <p:spPr>
            <a:xfrm flipH="1" flipV="1">
              <a:off x="9411594" y="5622082"/>
              <a:ext cx="1411180" cy="73254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5816EEC-3DE9-454B-9E5F-3A65D49ECD70}"/>
                </a:ext>
              </a:extLst>
            </p:cNvPr>
            <p:cNvCxnSpPr>
              <a:cxnSpLocks/>
              <a:stCxn id="95" idx="2"/>
              <a:endCxn id="89" idx="6"/>
            </p:cNvCxnSpPr>
            <p:nvPr userDrawn="1"/>
          </p:nvCxnSpPr>
          <p:spPr>
            <a:xfrm flipH="1" flipV="1">
              <a:off x="9419699" y="5580880"/>
              <a:ext cx="1848376" cy="4843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C5B2D2E-2875-E340-AA96-CE725F75CB02}"/>
                </a:ext>
              </a:extLst>
            </p:cNvPr>
            <p:cNvCxnSpPr>
              <a:cxnSpLocks/>
              <a:stCxn id="94" idx="3"/>
              <a:endCxn id="89" idx="7"/>
            </p:cNvCxnSpPr>
            <p:nvPr userDrawn="1"/>
          </p:nvCxnSpPr>
          <p:spPr>
            <a:xfrm flipH="1">
              <a:off x="9396298" y="4535422"/>
              <a:ext cx="1722425" cy="101059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30919BA-968E-3A40-8475-AE70392E7526}"/>
                </a:ext>
              </a:extLst>
            </p:cNvPr>
            <p:cNvCxnSpPr>
              <a:cxnSpLocks/>
              <a:stCxn id="94" idx="2"/>
              <a:endCxn id="90" idx="6"/>
            </p:cNvCxnSpPr>
            <p:nvPr userDrawn="1"/>
          </p:nvCxnSpPr>
          <p:spPr>
            <a:xfrm flipH="1">
              <a:off x="9374983" y="4477230"/>
              <a:ext cx="1719636" cy="24909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596153-6B74-4A4C-B263-83230D567B27}"/>
                </a:ext>
              </a:extLst>
            </p:cNvPr>
            <p:cNvCxnSpPr>
              <a:cxnSpLocks/>
              <a:stCxn id="90" idx="1"/>
              <a:endCxn id="93" idx="6"/>
            </p:cNvCxnSpPr>
            <p:nvPr userDrawn="1"/>
          </p:nvCxnSpPr>
          <p:spPr>
            <a:xfrm flipH="1" flipV="1">
              <a:off x="7609220" y="4002403"/>
              <a:ext cx="1616100" cy="69701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6F50EEF-4EE3-E04C-BF86-D3A670AF9F73}"/>
                </a:ext>
              </a:extLst>
            </p:cNvPr>
            <p:cNvCxnSpPr>
              <a:cxnSpLocks/>
              <a:stCxn id="89" idx="2"/>
              <a:endCxn id="91" idx="6"/>
            </p:cNvCxnSpPr>
            <p:nvPr userDrawn="1"/>
          </p:nvCxnSpPr>
          <p:spPr>
            <a:xfrm flipH="1" flipV="1">
              <a:off x="8142080" y="5552409"/>
              <a:ext cx="1170045" cy="50103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7320DBE-29D7-D640-9E12-A88061368C9F}"/>
                </a:ext>
              </a:extLst>
            </p:cNvPr>
            <p:cNvCxnSpPr>
              <a:cxnSpLocks/>
              <a:stCxn id="88" idx="1"/>
              <a:endCxn id="91" idx="5"/>
            </p:cNvCxnSpPr>
            <p:nvPr userDrawn="1"/>
          </p:nvCxnSpPr>
          <p:spPr>
            <a:xfrm flipH="1" flipV="1">
              <a:off x="8107248" y="5604887"/>
              <a:ext cx="620759" cy="73623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DF7DA91-5113-E442-AA3C-B90B4FE803BA}"/>
                </a:ext>
              </a:extLst>
            </p:cNvPr>
            <p:cNvCxnSpPr>
              <a:cxnSpLocks/>
              <a:stCxn id="91" idx="4"/>
            </p:cNvCxnSpPr>
            <p:nvPr userDrawn="1"/>
          </p:nvCxnSpPr>
          <p:spPr>
            <a:xfrm flipH="1">
              <a:off x="7734147" y="5617366"/>
              <a:ext cx="311362" cy="814852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98D2617-77A2-5443-908B-4387E00A10FA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>
              <a:off x="6837690" y="6176101"/>
              <a:ext cx="241401" cy="256117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EBADE6-78D8-FD4E-8957-DC5EA6C11680}"/>
                </a:ext>
              </a:extLst>
            </p:cNvPr>
            <p:cNvCxnSpPr>
              <a:cxnSpLocks/>
              <a:stCxn id="88" idx="7"/>
              <a:endCxn id="89" idx="3"/>
            </p:cNvCxnSpPr>
            <p:nvPr userDrawn="1"/>
          </p:nvCxnSpPr>
          <p:spPr>
            <a:xfrm flipV="1">
              <a:off x="8844391" y="5637378"/>
              <a:ext cx="491135" cy="70373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A14ABF-9AF7-0C4D-8547-F73437F4FC7E}"/>
                </a:ext>
              </a:extLst>
            </p:cNvPr>
            <p:cNvCxnSpPr>
              <a:cxnSpLocks/>
              <a:stCxn id="86" idx="7"/>
              <a:endCxn id="92" idx="3"/>
            </p:cNvCxnSpPr>
            <p:nvPr userDrawn="1"/>
          </p:nvCxnSpPr>
          <p:spPr>
            <a:xfrm flipV="1">
              <a:off x="5721968" y="5292529"/>
              <a:ext cx="1046231" cy="718195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1C229AD-0F46-CE45-96B7-D5B93732B9F8}"/>
                </a:ext>
              </a:extLst>
            </p:cNvPr>
            <p:cNvCxnSpPr>
              <a:cxnSpLocks/>
              <a:stCxn id="96" idx="7"/>
              <a:endCxn id="95" idx="4"/>
            </p:cNvCxnSpPr>
            <p:nvPr userDrawn="1"/>
          </p:nvCxnSpPr>
          <p:spPr>
            <a:xfrm flipV="1">
              <a:off x="10900364" y="5711614"/>
              <a:ext cx="450007" cy="643014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B5A4DA0-A5E4-9346-936D-DD23DA946716}"/>
                </a:ext>
              </a:extLst>
            </p:cNvPr>
            <p:cNvSpPr/>
            <p:nvPr userDrawn="1"/>
          </p:nvSpPr>
          <p:spPr>
            <a:xfrm rot="20563470">
              <a:off x="2492564" y="4276573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BA8FB11-C6B5-2949-AA27-FF40ED548303}"/>
                </a:ext>
              </a:extLst>
            </p:cNvPr>
            <p:cNvSpPr/>
            <p:nvPr userDrawn="1"/>
          </p:nvSpPr>
          <p:spPr>
            <a:xfrm>
              <a:off x="2008773" y="5581657"/>
              <a:ext cx="173456" cy="1734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5D1910-696D-C047-A5A9-7B4CA1F0DB52}"/>
                </a:ext>
              </a:extLst>
            </p:cNvPr>
            <p:cNvSpPr/>
            <p:nvPr userDrawn="1"/>
          </p:nvSpPr>
          <p:spPr>
            <a:xfrm>
              <a:off x="1013988" y="5440309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73D84E3-F5CE-E344-9B92-8DF49A80DF1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85295" y="6156581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761572A-01ED-A94A-9E29-98F2702859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691867" y="6281486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9CF724E-ACBA-A34E-B186-29F6A03B9F76}"/>
                </a:ext>
              </a:extLst>
            </p:cNvPr>
            <p:cNvSpPr/>
            <p:nvPr userDrawn="1"/>
          </p:nvSpPr>
          <p:spPr>
            <a:xfrm>
              <a:off x="3690313" y="6043237"/>
              <a:ext cx="173456" cy="1734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2BD0C75-B0A8-064B-9877-58BA215CF0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1295" y="5915352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EB8350A-56EA-684D-BAC0-C9AF793EA43F}"/>
                </a:ext>
              </a:extLst>
            </p:cNvPr>
            <p:cNvSpPr/>
            <p:nvPr userDrawn="1"/>
          </p:nvSpPr>
          <p:spPr>
            <a:xfrm>
              <a:off x="4770867" y="4491373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C63DBFB-8CCA-A044-9390-61B8A367C45F}"/>
                </a:ext>
              </a:extLst>
            </p:cNvPr>
            <p:cNvSpPr/>
            <p:nvPr userDrawn="1"/>
          </p:nvSpPr>
          <p:spPr>
            <a:xfrm>
              <a:off x="5591762" y="5082661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32A6679-E81E-C843-AAF1-F02B410C84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628309" y="5994655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A5672DE-0F5C-434B-89B3-B6C14DEC21D8}"/>
                </a:ext>
              </a:extLst>
            </p:cNvPr>
            <p:cNvSpPr/>
            <p:nvPr userDrawn="1"/>
          </p:nvSpPr>
          <p:spPr>
            <a:xfrm>
              <a:off x="6697202" y="6035613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DCC3746-3FD5-064E-BE71-EB14E374E1F7}"/>
                </a:ext>
              </a:extLst>
            </p:cNvPr>
            <p:cNvSpPr/>
            <p:nvPr userDrawn="1"/>
          </p:nvSpPr>
          <p:spPr>
            <a:xfrm>
              <a:off x="8703903" y="6317013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CF03D8C-9658-0C4D-8562-E50F9EF4B9FC}"/>
                </a:ext>
              </a:extLst>
            </p:cNvPr>
            <p:cNvSpPr>
              <a:spLocks noChangeAspect="1"/>
            </p:cNvSpPr>
            <p:nvPr userDrawn="1"/>
          </p:nvSpPr>
          <p:spPr>
            <a:xfrm rot="20917832">
              <a:off x="9311048" y="5536832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1EE3278-E105-CC45-8DFA-DBC9F8A7FFD0}"/>
                </a:ext>
              </a:extLst>
            </p:cNvPr>
            <p:cNvSpPr/>
            <p:nvPr userDrawn="1"/>
          </p:nvSpPr>
          <p:spPr>
            <a:xfrm rot="20861494">
              <a:off x="9212283" y="4661575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424D012-83EF-8140-832D-40CF97DF8EBB}"/>
                </a:ext>
              </a:extLst>
            </p:cNvPr>
            <p:cNvSpPr/>
            <p:nvPr userDrawn="1"/>
          </p:nvSpPr>
          <p:spPr>
            <a:xfrm rot="664413">
              <a:off x="7979020" y="5454306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AB19A0D-332E-284F-A969-21546677D981}"/>
                </a:ext>
              </a:extLst>
            </p:cNvPr>
            <p:cNvSpPr/>
            <p:nvPr userDrawn="1"/>
          </p:nvSpPr>
          <p:spPr>
            <a:xfrm>
              <a:off x="6744095" y="5152041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663D33D-6427-2742-B6AD-E9D2622FC1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99492" y="3947539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48092B0-3861-574C-B5DF-76D8F6E7C019}"/>
                </a:ext>
              </a:extLst>
            </p:cNvPr>
            <p:cNvSpPr/>
            <p:nvPr userDrawn="1"/>
          </p:nvSpPr>
          <p:spPr>
            <a:xfrm>
              <a:off x="11094619" y="4394934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2B0B708-7ACA-224E-8AD3-B8D693918265}"/>
                </a:ext>
              </a:extLst>
            </p:cNvPr>
            <p:cNvSpPr/>
            <p:nvPr userDrawn="1"/>
          </p:nvSpPr>
          <p:spPr>
            <a:xfrm>
              <a:off x="11268075" y="5547022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C77DAA0-D6BE-2F4F-97E0-A25D7C010B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806705" y="6338559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EF295B8-1737-EE44-B590-EA3218737C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767083" y="5743225"/>
              <a:ext cx="164592" cy="1645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261B077-A572-7E4D-AB1C-AA2A583802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17811" y="5196936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10966B-324E-4B42-AA2C-3C9727D72C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846996" y="5227529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528995F-0B7A-D343-80B9-E9424F239FBA}"/>
                </a:ext>
              </a:extLst>
            </p:cNvPr>
            <p:cNvCxnSpPr>
              <a:cxnSpLocks/>
              <a:stCxn id="99" idx="2"/>
              <a:endCxn id="78" idx="7"/>
            </p:cNvCxnSpPr>
            <p:nvPr userDrawn="1"/>
          </p:nvCxnSpPr>
          <p:spPr>
            <a:xfrm flipH="1">
              <a:off x="2156827" y="5282393"/>
              <a:ext cx="690169" cy="32466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D0E7898-675D-0347-BFAB-3E53EA42BDC7}"/>
                </a:ext>
              </a:extLst>
            </p:cNvPr>
            <p:cNvCxnSpPr>
              <a:cxnSpLocks/>
              <a:stCxn id="79" idx="4"/>
              <a:endCxn id="80" idx="1"/>
            </p:cNvCxnSpPr>
            <p:nvPr userDrawn="1"/>
          </p:nvCxnSpPr>
          <p:spPr>
            <a:xfrm>
              <a:off x="1096284" y="5604901"/>
              <a:ext cx="305080" cy="56774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3BF6EBF-601C-D944-8B2F-874C773578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10328" y="6119561"/>
              <a:ext cx="109728" cy="1097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03E80B6-D0B2-334D-9AF3-1CBA076EB76A}"/>
                </a:ext>
              </a:extLst>
            </p:cNvPr>
            <p:cNvCxnSpPr>
              <a:cxnSpLocks/>
              <a:stCxn id="102" idx="3"/>
            </p:cNvCxnSpPr>
            <p:nvPr userDrawn="1"/>
          </p:nvCxnSpPr>
          <p:spPr>
            <a:xfrm flipH="1">
              <a:off x="310328" y="6213220"/>
              <a:ext cx="16069" cy="208754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8C9A5E2-B0FA-CD49-9832-630A10B19AE5}"/>
                </a:ext>
              </a:extLst>
            </p:cNvPr>
            <p:cNvCxnSpPr>
              <a:cxnSpLocks/>
              <a:stCxn id="102" idx="2"/>
            </p:cNvCxnSpPr>
            <p:nvPr userDrawn="1"/>
          </p:nvCxnSpPr>
          <p:spPr>
            <a:xfrm flipH="1">
              <a:off x="-29560" y="6174425"/>
              <a:ext cx="339888" cy="77986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B14D3C2-B640-5C4C-9CEF-DEBED979370D}"/>
                </a:ext>
              </a:extLst>
            </p:cNvPr>
            <p:cNvCxnSpPr>
              <a:cxnSpLocks/>
              <a:stCxn id="102" idx="1"/>
            </p:cNvCxnSpPr>
            <p:nvPr userDrawn="1"/>
          </p:nvCxnSpPr>
          <p:spPr>
            <a:xfrm flipH="1" flipV="1">
              <a:off x="-29560" y="5770901"/>
              <a:ext cx="355957" cy="364729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05DE7DD-C093-C44F-A71C-D0B79987B330}"/>
                </a:ext>
              </a:extLst>
            </p:cNvPr>
            <p:cNvCxnSpPr>
              <a:cxnSpLocks/>
              <a:endCxn id="79" idx="2"/>
            </p:cNvCxnSpPr>
            <p:nvPr userDrawn="1"/>
          </p:nvCxnSpPr>
          <p:spPr>
            <a:xfrm>
              <a:off x="21877" y="5392264"/>
              <a:ext cx="992111" cy="130341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757D4DD-9280-3A47-8525-56F62C32780A}"/>
                </a:ext>
              </a:extLst>
            </p:cNvPr>
            <p:cNvCxnSpPr>
              <a:cxnSpLocks/>
              <a:endCxn id="86" idx="3"/>
            </p:cNvCxnSpPr>
            <p:nvPr/>
          </p:nvCxnSpPr>
          <p:spPr>
            <a:xfrm flipV="1">
              <a:off x="5315187" y="6088314"/>
              <a:ext cx="329191" cy="275468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7CE20BA-96AC-074B-87D2-E76C0CD24A5F}"/>
              </a:ext>
            </a:extLst>
          </p:cNvPr>
          <p:cNvSpPr/>
          <p:nvPr userDrawn="1"/>
        </p:nvSpPr>
        <p:spPr>
          <a:xfrm>
            <a:off x="-1" y="0"/>
            <a:ext cx="12191999" cy="478220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26" y="959611"/>
            <a:ext cx="6265761" cy="14700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41E3882-2D9B-9E42-9AFA-DC8EDEBC4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3522" y="2713274"/>
            <a:ext cx="6236265" cy="104022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580D5-6F25-8A47-A21D-DE27C508AC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026" y="5423989"/>
            <a:ext cx="3097935" cy="8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2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A4889D-D4D8-A74E-9161-8DF884A9B77A}"/>
              </a:ext>
            </a:extLst>
          </p:cNvPr>
          <p:cNvSpPr/>
          <p:nvPr userDrawn="1"/>
        </p:nvSpPr>
        <p:spPr>
          <a:xfrm>
            <a:off x="-129314" y="0"/>
            <a:ext cx="691958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42E0-69DC-2542-82BF-CF346C91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538" y="1171574"/>
            <a:ext cx="4162072" cy="3811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998AB-B76C-C744-98D6-E0E2488ACBBD}"/>
              </a:ext>
            </a:extLst>
          </p:cNvPr>
          <p:cNvSpPr txBox="1"/>
          <p:nvPr userDrawn="1"/>
        </p:nvSpPr>
        <p:spPr>
          <a:xfrm>
            <a:off x="133592" y="6480248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The </a:t>
            </a:r>
            <a:r>
              <a:rPr lang="en-US" sz="1200">
                <a:solidFill>
                  <a:schemeClr val="accent2"/>
                </a:solidFill>
              </a:rPr>
              <a:t>Vison </a:t>
            </a:r>
            <a:r>
              <a:rPr lang="en-US" sz="1200"/>
              <a:t>to Protect</a:t>
            </a:r>
          </a:p>
        </p:txBody>
      </p:sp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3AA49301-88F8-AD40-8A98-F7CA68725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2010412"/>
            <a:ext cx="5977400" cy="4894386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11F6DB3-E4B3-0540-8EE0-0DCBFCADD28B}"/>
              </a:ext>
            </a:extLst>
          </p:cNvPr>
          <p:cNvSpPr txBox="1">
            <a:spLocks/>
          </p:cNvSpPr>
          <p:nvPr userDrawn="1"/>
        </p:nvSpPr>
        <p:spPr>
          <a:xfrm>
            <a:off x="744306" y="1595514"/>
            <a:ext cx="4746926" cy="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solidFill>
                <a:srgbClr val="890C58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6331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7FA63-7E76-B847-9631-A59AA90238D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8608599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42E0-69DC-2542-82BF-CF346C91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537" y="1171574"/>
            <a:ext cx="8612281" cy="3811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11F6DB3-E4B3-0540-8EE0-0DCBFCADD28B}"/>
              </a:ext>
            </a:extLst>
          </p:cNvPr>
          <p:cNvSpPr txBox="1">
            <a:spLocks/>
          </p:cNvSpPr>
          <p:nvPr userDrawn="1"/>
        </p:nvSpPr>
        <p:spPr>
          <a:xfrm>
            <a:off x="744306" y="1595514"/>
            <a:ext cx="4746926" cy="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solidFill>
                <a:srgbClr val="890C58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49516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3D309-E410-4E41-9512-104A949820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6738" y="0"/>
            <a:ext cx="4005262" cy="68580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a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87FA63-7E76-B847-9631-A59AA90238D4}"/>
              </a:ext>
            </a:extLst>
          </p:cNvPr>
          <p:cNvSpPr/>
          <p:nvPr userDrawn="1"/>
        </p:nvSpPr>
        <p:spPr>
          <a:xfrm>
            <a:off x="0" y="0"/>
            <a:ext cx="8187070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7619773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42E0-69DC-2542-82BF-CF346C919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538" y="1171574"/>
            <a:ext cx="7623454" cy="3811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11F6DB3-E4B3-0540-8EE0-0DCBFCADD28B}"/>
              </a:ext>
            </a:extLst>
          </p:cNvPr>
          <p:cNvSpPr txBox="1">
            <a:spLocks/>
          </p:cNvSpPr>
          <p:nvPr userDrawn="1"/>
        </p:nvSpPr>
        <p:spPr>
          <a:xfrm>
            <a:off x="744306" y="1595514"/>
            <a:ext cx="4746926" cy="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solidFill>
                <a:srgbClr val="890C58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91964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7619773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11F6DB3-E4B3-0540-8EE0-0DCBFCADD28B}"/>
              </a:ext>
            </a:extLst>
          </p:cNvPr>
          <p:cNvSpPr txBox="1">
            <a:spLocks/>
          </p:cNvSpPr>
          <p:nvPr userDrawn="1"/>
        </p:nvSpPr>
        <p:spPr>
          <a:xfrm>
            <a:off x="744306" y="1691211"/>
            <a:ext cx="4746926" cy="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solidFill>
                <a:srgbClr val="890C58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1978878-C198-7D4D-9BC1-A0BF6E6E2294}"/>
              </a:ext>
            </a:extLst>
          </p:cNvPr>
          <p:cNvSpPr/>
          <p:nvPr userDrawn="1"/>
        </p:nvSpPr>
        <p:spPr>
          <a:xfrm>
            <a:off x="5018798" y="2917401"/>
            <a:ext cx="2160000" cy="2160000"/>
          </a:xfrm>
          <a:prstGeom prst="blockArc">
            <a:avLst>
              <a:gd name="adj1" fmla="val 10800000"/>
              <a:gd name="adj2" fmla="val 18530"/>
              <a:gd name="adj3" fmla="val 142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E90600AC-F2B4-EA4A-B018-4D7E0483F4FA}"/>
              </a:ext>
            </a:extLst>
          </p:cNvPr>
          <p:cNvSpPr/>
          <p:nvPr userDrawn="1"/>
        </p:nvSpPr>
        <p:spPr>
          <a:xfrm>
            <a:off x="4298798" y="2197401"/>
            <a:ext cx="3600000" cy="3600000"/>
          </a:xfrm>
          <a:prstGeom prst="blockArc">
            <a:avLst>
              <a:gd name="adj1" fmla="val 14041284"/>
              <a:gd name="adj2" fmla="val 8836579"/>
              <a:gd name="adj3" fmla="val 83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A3F8A011-D4E0-4B48-8C1B-F957E6FDA827}"/>
              </a:ext>
            </a:extLst>
          </p:cNvPr>
          <p:cNvSpPr/>
          <p:nvPr userDrawn="1"/>
        </p:nvSpPr>
        <p:spPr>
          <a:xfrm>
            <a:off x="4658798" y="2557401"/>
            <a:ext cx="2880000" cy="2880000"/>
          </a:xfrm>
          <a:prstGeom prst="blockArc">
            <a:avLst>
              <a:gd name="adj1" fmla="val 13129852"/>
              <a:gd name="adj2" fmla="val 5419760"/>
              <a:gd name="adj3" fmla="val 1068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6A745F45-6AB9-8E4B-866C-B656FF86346B}"/>
              </a:ext>
            </a:extLst>
          </p:cNvPr>
          <p:cNvSpPr/>
          <p:nvPr userDrawn="1"/>
        </p:nvSpPr>
        <p:spPr>
          <a:xfrm>
            <a:off x="5378798" y="3277401"/>
            <a:ext cx="1440000" cy="1440000"/>
          </a:xfrm>
          <a:prstGeom prst="blockArc">
            <a:avLst>
              <a:gd name="adj1" fmla="val 4048046"/>
              <a:gd name="adj2" fmla="val 13393565"/>
              <a:gd name="adj3" fmla="val 215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34A46-85E1-7D4D-BB7E-7C0882D4B49F}"/>
              </a:ext>
            </a:extLst>
          </p:cNvPr>
          <p:cNvCxnSpPr>
            <a:cxnSpLocks/>
          </p:cNvCxnSpPr>
          <p:nvPr userDrawn="1"/>
        </p:nvCxnSpPr>
        <p:spPr>
          <a:xfrm>
            <a:off x="927427" y="4351500"/>
            <a:ext cx="3117717" cy="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D0BEEB-839A-7246-9A85-0AB3868BA80B}"/>
              </a:ext>
            </a:extLst>
          </p:cNvPr>
          <p:cNvCxnSpPr>
            <a:cxnSpLocks/>
            <a:endCxn id="9" idx="1"/>
          </p:cNvCxnSpPr>
          <p:nvPr userDrawn="1"/>
        </p:nvCxnSpPr>
        <p:spPr>
          <a:xfrm>
            <a:off x="4061059" y="4351500"/>
            <a:ext cx="649140" cy="53817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1">
            <a:extLst>
              <a:ext uri="{FF2B5EF4-FFF2-40B4-BE49-F238E27FC236}">
                <a16:creationId xmlns:a16="http://schemas.microsoft.com/office/drawing/2014/main" id="{FD32F7C1-C6DB-2E40-A6BB-C70B23D9F5E4}"/>
              </a:ext>
            </a:extLst>
          </p:cNvPr>
          <p:cNvSpPr/>
          <p:nvPr userDrawn="1"/>
        </p:nvSpPr>
        <p:spPr>
          <a:xfrm>
            <a:off x="10587316" y="2115219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047611-FB0E-FF41-81A9-281CAC154872}"/>
              </a:ext>
            </a:extLst>
          </p:cNvPr>
          <p:cNvCxnSpPr>
            <a:cxnSpLocks/>
          </p:cNvCxnSpPr>
          <p:nvPr userDrawn="1"/>
        </p:nvCxnSpPr>
        <p:spPr>
          <a:xfrm>
            <a:off x="8025320" y="1927174"/>
            <a:ext cx="3263026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6A06CF-4FF1-154A-83CB-E465BF15BF9E}"/>
              </a:ext>
            </a:extLst>
          </p:cNvPr>
          <p:cNvCxnSpPr>
            <a:cxnSpLocks/>
          </p:cNvCxnSpPr>
          <p:nvPr userDrawn="1"/>
        </p:nvCxnSpPr>
        <p:spPr>
          <a:xfrm flipH="1">
            <a:off x="927428" y="1927174"/>
            <a:ext cx="3371371" cy="0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B098FE-3509-3F4C-9BBB-F7004BF2E5AA}"/>
              </a:ext>
            </a:extLst>
          </p:cNvPr>
          <p:cNvCxnSpPr>
            <a:cxnSpLocks/>
          </p:cNvCxnSpPr>
          <p:nvPr userDrawn="1"/>
        </p:nvCxnSpPr>
        <p:spPr>
          <a:xfrm>
            <a:off x="8180963" y="4351500"/>
            <a:ext cx="3107383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nut 15">
            <a:extLst>
              <a:ext uri="{FF2B5EF4-FFF2-40B4-BE49-F238E27FC236}">
                <a16:creationId xmlns:a16="http://schemas.microsoft.com/office/drawing/2014/main" id="{56F21D77-4DBA-7541-810F-46992D371E52}"/>
              </a:ext>
            </a:extLst>
          </p:cNvPr>
          <p:cNvSpPr/>
          <p:nvPr userDrawn="1"/>
        </p:nvSpPr>
        <p:spPr>
          <a:xfrm>
            <a:off x="10587316" y="4447161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2" name="Donut 16">
            <a:extLst>
              <a:ext uri="{FF2B5EF4-FFF2-40B4-BE49-F238E27FC236}">
                <a16:creationId xmlns:a16="http://schemas.microsoft.com/office/drawing/2014/main" id="{1AA25B71-A98C-8043-84EB-1D58D02C2E11}"/>
              </a:ext>
            </a:extLst>
          </p:cNvPr>
          <p:cNvSpPr/>
          <p:nvPr userDrawn="1"/>
        </p:nvSpPr>
        <p:spPr>
          <a:xfrm>
            <a:off x="927426" y="2115219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3" name="Donut 17">
            <a:extLst>
              <a:ext uri="{FF2B5EF4-FFF2-40B4-BE49-F238E27FC236}">
                <a16:creationId xmlns:a16="http://schemas.microsoft.com/office/drawing/2014/main" id="{A546276C-9382-BA4A-931D-CF2C7C43CA1E}"/>
              </a:ext>
            </a:extLst>
          </p:cNvPr>
          <p:cNvSpPr/>
          <p:nvPr userDrawn="1"/>
        </p:nvSpPr>
        <p:spPr>
          <a:xfrm>
            <a:off x="927426" y="4442559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71B2AE-1F33-B848-B178-D6E524215180}"/>
              </a:ext>
            </a:extLst>
          </p:cNvPr>
          <p:cNvCxnSpPr>
            <a:cxnSpLocks/>
            <a:endCxn id="10" idx="0"/>
          </p:cNvCxnSpPr>
          <p:nvPr userDrawn="1"/>
        </p:nvCxnSpPr>
        <p:spPr>
          <a:xfrm>
            <a:off x="4298798" y="1927175"/>
            <a:ext cx="798122" cy="1263807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5253D3-CA34-3E43-A19A-A0EB54241F2C}"/>
              </a:ext>
            </a:extLst>
          </p:cNvPr>
          <p:cNvCxnSpPr>
            <a:cxnSpLocks/>
          </p:cNvCxnSpPr>
          <p:nvPr userDrawn="1"/>
        </p:nvCxnSpPr>
        <p:spPr>
          <a:xfrm flipH="1">
            <a:off x="7021816" y="1927174"/>
            <a:ext cx="1011836" cy="2065836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FFFE2A-9D12-CA40-9E67-A82A349510E5}"/>
              </a:ext>
            </a:extLst>
          </p:cNvPr>
          <p:cNvCxnSpPr>
            <a:cxnSpLocks/>
            <a:stCxn id="11" idx="0"/>
          </p:cNvCxnSpPr>
          <p:nvPr userDrawn="1"/>
        </p:nvCxnSpPr>
        <p:spPr>
          <a:xfrm flipV="1">
            <a:off x="6315352" y="4351500"/>
            <a:ext cx="1865610" cy="167868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D8B59F70-4597-EE4C-BA30-D1C58E826D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86446" y="2059304"/>
            <a:ext cx="2395673" cy="15812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98653BAC-DCCD-3743-8D65-DA83DE4BFB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6446" y="4620588"/>
            <a:ext cx="2395673" cy="15812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F445DD9F-DB1F-0E4D-9CCE-9FD5FC1AC8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3465" y="2059304"/>
            <a:ext cx="2395673" cy="15812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DA79F33B-7575-BA4E-8283-9A59A4E04F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3465" y="4620588"/>
            <a:ext cx="2395673" cy="158123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24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7619773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grpSp>
        <p:nvGrpSpPr>
          <p:cNvPr id="26" name="그룹 3">
            <a:extLst>
              <a:ext uri="{FF2B5EF4-FFF2-40B4-BE49-F238E27FC236}">
                <a16:creationId xmlns:a16="http://schemas.microsoft.com/office/drawing/2014/main" id="{DB262C6B-2741-9B4E-85A7-B30541F6C8BE}"/>
              </a:ext>
            </a:extLst>
          </p:cNvPr>
          <p:cNvGrpSpPr/>
          <p:nvPr userDrawn="1"/>
        </p:nvGrpSpPr>
        <p:grpSpPr>
          <a:xfrm>
            <a:off x="8241898" y="-2"/>
            <a:ext cx="3960677" cy="6867273"/>
            <a:chOff x="8241895" y="0"/>
            <a:chExt cx="3960676" cy="686727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2C46CA-FCC2-184D-9488-6FF7C145F80D}"/>
                </a:ext>
              </a:extLst>
            </p:cNvPr>
            <p:cNvSpPr/>
            <p:nvPr/>
          </p:nvSpPr>
          <p:spPr>
            <a:xfrm>
              <a:off x="8241895" y="0"/>
              <a:ext cx="3950101" cy="11455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15B9BD-55D3-B341-9A81-2AE6A6BA06C4}"/>
                </a:ext>
              </a:extLst>
            </p:cNvPr>
            <p:cNvSpPr/>
            <p:nvPr/>
          </p:nvSpPr>
          <p:spPr>
            <a:xfrm>
              <a:off x="8454655" y="1143723"/>
              <a:ext cx="3747916" cy="11455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B17D3C-A112-5845-AE46-5B37350E3D0F}"/>
                </a:ext>
              </a:extLst>
            </p:cNvPr>
            <p:cNvSpPr/>
            <p:nvPr/>
          </p:nvSpPr>
          <p:spPr>
            <a:xfrm>
              <a:off x="8454655" y="2287446"/>
              <a:ext cx="3747916" cy="11455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B16C45-85BB-0C40-B461-70475425ECE0}"/>
                </a:ext>
              </a:extLst>
            </p:cNvPr>
            <p:cNvSpPr/>
            <p:nvPr/>
          </p:nvSpPr>
          <p:spPr>
            <a:xfrm>
              <a:off x="8454655" y="3431170"/>
              <a:ext cx="3747916" cy="115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2BE3AF-7BAA-F94C-80FA-6FA119965769}"/>
                </a:ext>
              </a:extLst>
            </p:cNvPr>
            <p:cNvSpPr/>
            <p:nvPr/>
          </p:nvSpPr>
          <p:spPr>
            <a:xfrm>
              <a:off x="8694029" y="4580296"/>
              <a:ext cx="3497967" cy="11455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97A7605-0E03-4543-875F-2498EDA4F8E3}"/>
                </a:ext>
              </a:extLst>
            </p:cNvPr>
            <p:cNvSpPr/>
            <p:nvPr userDrawn="1"/>
          </p:nvSpPr>
          <p:spPr>
            <a:xfrm>
              <a:off x="8704601" y="5733290"/>
              <a:ext cx="3497970" cy="1133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81A310-CFB5-534E-AA2E-4A7E82B1D8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35224" y="-3139"/>
            <a:ext cx="2168866" cy="6870410"/>
            <a:chOff x="5716900" y="189000"/>
            <a:chExt cx="2044833" cy="6477496"/>
          </a:xfrm>
          <a:solidFill>
            <a:schemeClr val="accent1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7C03998-85E1-7446-8798-A323A6A47D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716900" y="5586496"/>
              <a:ext cx="1677800" cy="1080000"/>
            </a:xfrm>
            <a:custGeom>
              <a:avLst/>
              <a:gdLst/>
              <a:ahLst/>
              <a:cxnLst/>
              <a:rect l="l" t="t" r="r" b="b"/>
              <a:pathLst>
                <a:path w="1677800" h="1080000">
                  <a:moveTo>
                    <a:pt x="405990" y="0"/>
                  </a:moveTo>
                  <a:lnTo>
                    <a:pt x="14920" y="0"/>
                  </a:lnTo>
                  <a:cubicBezTo>
                    <a:pt x="19605" y="40861"/>
                    <a:pt x="26348" y="78676"/>
                    <a:pt x="34570" y="112368"/>
                  </a:cubicBezTo>
                  <a:cubicBezTo>
                    <a:pt x="56813" y="198254"/>
                    <a:pt x="-16492" y="426415"/>
                    <a:pt x="3492" y="516654"/>
                  </a:cubicBezTo>
                  <a:cubicBezTo>
                    <a:pt x="35886" y="602873"/>
                    <a:pt x="36262" y="644518"/>
                    <a:pt x="67996" y="716963"/>
                  </a:cubicBezTo>
                  <a:cubicBezTo>
                    <a:pt x="82935" y="759571"/>
                    <a:pt x="3595" y="835901"/>
                    <a:pt x="12035" y="880935"/>
                  </a:cubicBezTo>
                  <a:cubicBezTo>
                    <a:pt x="41943" y="992172"/>
                    <a:pt x="160178" y="1029192"/>
                    <a:pt x="283931" y="1072154"/>
                  </a:cubicBezTo>
                  <a:cubicBezTo>
                    <a:pt x="540578" y="1100381"/>
                    <a:pt x="654781" y="1048819"/>
                    <a:pt x="559322" y="975547"/>
                  </a:cubicBezTo>
                  <a:cubicBezTo>
                    <a:pt x="436895" y="872565"/>
                    <a:pt x="421362" y="856532"/>
                    <a:pt x="327639" y="743522"/>
                  </a:cubicBezTo>
                  <a:cubicBezTo>
                    <a:pt x="314896" y="682482"/>
                    <a:pt x="322099" y="585132"/>
                    <a:pt x="366827" y="494613"/>
                  </a:cubicBezTo>
                  <a:cubicBezTo>
                    <a:pt x="388784" y="396535"/>
                    <a:pt x="334869" y="246001"/>
                    <a:pt x="354121" y="198669"/>
                  </a:cubicBezTo>
                  <a:cubicBezTo>
                    <a:pt x="371449" y="145407"/>
                    <a:pt x="389780" y="75715"/>
                    <a:pt x="405990" y="0"/>
                  </a:cubicBezTo>
                  <a:close/>
                  <a:moveTo>
                    <a:pt x="1188635" y="0"/>
                  </a:moveTo>
                  <a:lnTo>
                    <a:pt x="822159" y="0"/>
                  </a:lnTo>
                  <a:cubicBezTo>
                    <a:pt x="826325" y="117417"/>
                    <a:pt x="829883" y="229278"/>
                    <a:pt x="824855" y="297516"/>
                  </a:cubicBezTo>
                  <a:cubicBezTo>
                    <a:pt x="828187" y="395859"/>
                    <a:pt x="899040" y="428947"/>
                    <a:pt x="874015" y="453628"/>
                  </a:cubicBezTo>
                  <a:cubicBezTo>
                    <a:pt x="794935" y="508734"/>
                    <a:pt x="897970" y="570621"/>
                    <a:pt x="844953" y="639996"/>
                  </a:cubicBezTo>
                  <a:cubicBezTo>
                    <a:pt x="828354" y="663075"/>
                    <a:pt x="869609" y="691667"/>
                    <a:pt x="861274" y="717502"/>
                  </a:cubicBezTo>
                  <a:cubicBezTo>
                    <a:pt x="858163" y="765703"/>
                    <a:pt x="821384" y="864430"/>
                    <a:pt x="870069" y="890591"/>
                  </a:cubicBezTo>
                  <a:cubicBezTo>
                    <a:pt x="1027088" y="956498"/>
                    <a:pt x="1111591" y="1017224"/>
                    <a:pt x="1271200" y="1041692"/>
                  </a:cubicBezTo>
                  <a:cubicBezTo>
                    <a:pt x="1421068" y="1058498"/>
                    <a:pt x="1596837" y="1072717"/>
                    <a:pt x="1656062" y="1050676"/>
                  </a:cubicBezTo>
                  <a:cubicBezTo>
                    <a:pt x="1693035" y="1020314"/>
                    <a:pt x="1679483" y="943603"/>
                    <a:pt x="1640658" y="913901"/>
                  </a:cubicBezTo>
                  <a:cubicBezTo>
                    <a:pt x="1417953" y="775424"/>
                    <a:pt x="1164022" y="643347"/>
                    <a:pt x="1205563" y="584990"/>
                  </a:cubicBezTo>
                  <a:cubicBezTo>
                    <a:pt x="1270516" y="495899"/>
                    <a:pt x="1246641" y="485610"/>
                    <a:pt x="1224312" y="467932"/>
                  </a:cubicBezTo>
                  <a:cubicBezTo>
                    <a:pt x="1176229" y="446071"/>
                    <a:pt x="1168262" y="421787"/>
                    <a:pt x="1188836" y="379042"/>
                  </a:cubicBezTo>
                  <a:cubicBezTo>
                    <a:pt x="1216542" y="318917"/>
                    <a:pt x="1210581" y="266563"/>
                    <a:pt x="1178720" y="198669"/>
                  </a:cubicBezTo>
                  <a:cubicBezTo>
                    <a:pt x="1164609" y="142192"/>
                    <a:pt x="1169753" y="86082"/>
                    <a:pt x="118863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F0CFE397-8DB2-6F49-BB8E-32C816928DE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19147" y="4509000"/>
              <a:ext cx="1376807" cy="1080000"/>
            </a:xfrm>
            <a:custGeom>
              <a:avLst/>
              <a:gdLst/>
              <a:ahLst/>
              <a:cxnLst/>
              <a:rect l="l" t="t" r="r" b="b"/>
              <a:pathLst>
                <a:path w="1376807" h="1080000">
                  <a:moveTo>
                    <a:pt x="624339" y="0"/>
                  </a:moveTo>
                  <a:lnTo>
                    <a:pt x="127193" y="0"/>
                  </a:lnTo>
                  <a:cubicBezTo>
                    <a:pt x="109123" y="58470"/>
                    <a:pt x="161935" y="118842"/>
                    <a:pt x="129399" y="139055"/>
                  </a:cubicBezTo>
                  <a:cubicBezTo>
                    <a:pt x="78465" y="177453"/>
                    <a:pt x="124181" y="231720"/>
                    <a:pt x="100910" y="269789"/>
                  </a:cubicBezTo>
                  <a:cubicBezTo>
                    <a:pt x="5954" y="483070"/>
                    <a:pt x="-18596" y="835256"/>
                    <a:pt x="13088" y="1080000"/>
                  </a:cubicBezTo>
                  <a:lnTo>
                    <a:pt x="404158" y="1080000"/>
                  </a:lnTo>
                  <a:cubicBezTo>
                    <a:pt x="442184" y="908174"/>
                    <a:pt x="470765" y="705566"/>
                    <a:pt x="457854" y="595381"/>
                  </a:cubicBezTo>
                  <a:cubicBezTo>
                    <a:pt x="449621" y="550671"/>
                    <a:pt x="511134" y="530620"/>
                    <a:pt x="502312" y="497614"/>
                  </a:cubicBezTo>
                  <a:cubicBezTo>
                    <a:pt x="487977" y="466779"/>
                    <a:pt x="481413" y="454072"/>
                    <a:pt x="495566" y="433596"/>
                  </a:cubicBezTo>
                  <a:cubicBezTo>
                    <a:pt x="504111" y="396469"/>
                    <a:pt x="538832" y="394329"/>
                    <a:pt x="561150" y="346512"/>
                  </a:cubicBezTo>
                  <a:cubicBezTo>
                    <a:pt x="571249" y="299677"/>
                    <a:pt x="539910" y="268762"/>
                    <a:pt x="562958" y="218234"/>
                  </a:cubicBezTo>
                  <a:cubicBezTo>
                    <a:pt x="587661" y="145363"/>
                    <a:pt x="607863" y="71522"/>
                    <a:pt x="624339" y="0"/>
                  </a:cubicBezTo>
                  <a:close/>
                  <a:moveTo>
                    <a:pt x="1372033" y="0"/>
                  </a:moveTo>
                  <a:lnTo>
                    <a:pt x="880103" y="0"/>
                  </a:lnTo>
                  <a:cubicBezTo>
                    <a:pt x="879880" y="17298"/>
                    <a:pt x="883247" y="33852"/>
                    <a:pt x="892867" y="48518"/>
                  </a:cubicBezTo>
                  <a:cubicBezTo>
                    <a:pt x="930548" y="84866"/>
                    <a:pt x="866295" y="101931"/>
                    <a:pt x="868160" y="143789"/>
                  </a:cubicBezTo>
                  <a:cubicBezTo>
                    <a:pt x="872106" y="192834"/>
                    <a:pt x="917376" y="208817"/>
                    <a:pt x="904792" y="257864"/>
                  </a:cubicBezTo>
                  <a:cubicBezTo>
                    <a:pt x="864280" y="356188"/>
                    <a:pt x="849667" y="521848"/>
                    <a:pt x="822105" y="653841"/>
                  </a:cubicBezTo>
                  <a:cubicBezTo>
                    <a:pt x="807236" y="733337"/>
                    <a:pt x="814397" y="912334"/>
                    <a:pt x="820327" y="1080000"/>
                  </a:cubicBezTo>
                  <a:lnTo>
                    <a:pt x="1186803" y="1080000"/>
                  </a:lnTo>
                  <a:cubicBezTo>
                    <a:pt x="1189377" y="1066045"/>
                    <a:pt x="1192698" y="1051397"/>
                    <a:pt x="1196339" y="1035844"/>
                  </a:cubicBezTo>
                  <a:cubicBezTo>
                    <a:pt x="1211172" y="931891"/>
                    <a:pt x="1260788" y="736716"/>
                    <a:pt x="1239989" y="629875"/>
                  </a:cubicBezTo>
                  <a:cubicBezTo>
                    <a:pt x="1229549" y="590371"/>
                    <a:pt x="1298967" y="576349"/>
                    <a:pt x="1250241" y="482857"/>
                  </a:cubicBezTo>
                  <a:cubicBezTo>
                    <a:pt x="1240218" y="455170"/>
                    <a:pt x="1304579" y="441259"/>
                    <a:pt x="1308330" y="413573"/>
                  </a:cubicBezTo>
                  <a:cubicBezTo>
                    <a:pt x="1321131" y="312306"/>
                    <a:pt x="1332498" y="304657"/>
                    <a:pt x="1366794" y="210830"/>
                  </a:cubicBezTo>
                  <a:cubicBezTo>
                    <a:pt x="1387798" y="141891"/>
                    <a:pt x="1368703" y="57481"/>
                    <a:pt x="1372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9B3899B-6C63-4644-816B-02B172C8F035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855893" y="3429000"/>
              <a:ext cx="1637989" cy="1080000"/>
            </a:xfrm>
            <a:custGeom>
              <a:avLst/>
              <a:gdLst/>
              <a:ahLst/>
              <a:cxnLst/>
              <a:rect l="l" t="t" r="r" b="b"/>
              <a:pathLst>
                <a:path w="1637989" h="1080000">
                  <a:moveTo>
                    <a:pt x="1581228" y="0"/>
                  </a:moveTo>
                  <a:lnTo>
                    <a:pt x="14898" y="0"/>
                  </a:lnTo>
                  <a:cubicBezTo>
                    <a:pt x="7741" y="70595"/>
                    <a:pt x="2484" y="130483"/>
                    <a:pt x="0" y="171730"/>
                  </a:cubicBezTo>
                  <a:cubicBezTo>
                    <a:pt x="8970" y="270077"/>
                    <a:pt x="141878" y="236077"/>
                    <a:pt x="121535" y="324397"/>
                  </a:cubicBezTo>
                  <a:cubicBezTo>
                    <a:pt x="66652" y="496577"/>
                    <a:pt x="180570" y="498359"/>
                    <a:pt x="173143" y="544398"/>
                  </a:cubicBezTo>
                  <a:cubicBezTo>
                    <a:pt x="137813" y="748412"/>
                    <a:pt x="238554" y="849452"/>
                    <a:pt x="228097" y="903607"/>
                  </a:cubicBezTo>
                  <a:cubicBezTo>
                    <a:pt x="185459" y="993082"/>
                    <a:pt x="254276" y="1034203"/>
                    <a:pt x="235867" y="1051228"/>
                  </a:cubicBezTo>
                  <a:cubicBezTo>
                    <a:pt x="228442" y="1060601"/>
                    <a:pt x="223626" y="1070209"/>
                    <a:pt x="221169" y="1080000"/>
                  </a:cubicBezTo>
                  <a:lnTo>
                    <a:pt x="718315" y="1080000"/>
                  </a:lnTo>
                  <a:cubicBezTo>
                    <a:pt x="785005" y="804481"/>
                    <a:pt x="804830" y="565660"/>
                    <a:pt x="859097" y="561924"/>
                  </a:cubicBezTo>
                  <a:cubicBezTo>
                    <a:pt x="964079" y="553426"/>
                    <a:pt x="908245" y="814820"/>
                    <a:pt x="983003" y="929696"/>
                  </a:cubicBezTo>
                  <a:cubicBezTo>
                    <a:pt x="1007464" y="963054"/>
                    <a:pt x="973827" y="1025251"/>
                    <a:pt x="974079" y="1080000"/>
                  </a:cubicBezTo>
                  <a:lnTo>
                    <a:pt x="1466009" y="1080000"/>
                  </a:lnTo>
                  <a:cubicBezTo>
                    <a:pt x="1466755" y="1061368"/>
                    <a:pt x="1470077" y="1045572"/>
                    <a:pt x="1477840" y="1034038"/>
                  </a:cubicBezTo>
                  <a:cubicBezTo>
                    <a:pt x="1495851" y="929912"/>
                    <a:pt x="1488979" y="803475"/>
                    <a:pt x="1489060" y="651527"/>
                  </a:cubicBezTo>
                  <a:cubicBezTo>
                    <a:pt x="1489523" y="478810"/>
                    <a:pt x="1501667" y="415527"/>
                    <a:pt x="1471712" y="250910"/>
                  </a:cubicBezTo>
                  <a:cubicBezTo>
                    <a:pt x="1554481" y="196934"/>
                    <a:pt x="1657191" y="236991"/>
                    <a:pt x="1634895" y="166833"/>
                  </a:cubicBezTo>
                  <a:cubicBezTo>
                    <a:pt x="1619175" y="115995"/>
                    <a:pt x="1600950" y="59533"/>
                    <a:pt x="1581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52299C6-2543-FF49-88BA-7E7D378BFFA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805997" y="2350106"/>
              <a:ext cx="1917474" cy="1080000"/>
            </a:xfrm>
            <a:custGeom>
              <a:avLst/>
              <a:gdLst/>
              <a:ahLst/>
              <a:cxnLst/>
              <a:rect l="l" t="t" r="r" b="b"/>
              <a:pathLst>
                <a:path w="1917474" h="1080000">
                  <a:moveTo>
                    <a:pt x="1917474" y="0"/>
                  </a:moveTo>
                  <a:lnTo>
                    <a:pt x="0" y="0"/>
                  </a:lnTo>
                  <a:cubicBezTo>
                    <a:pt x="64046" y="206244"/>
                    <a:pt x="170600" y="189898"/>
                    <a:pt x="339667" y="296160"/>
                  </a:cubicBezTo>
                  <a:cubicBezTo>
                    <a:pt x="313133" y="471359"/>
                    <a:pt x="268077" y="838410"/>
                    <a:pt x="244076" y="1080000"/>
                  </a:cubicBezTo>
                  <a:lnTo>
                    <a:pt x="1810406" y="1080000"/>
                  </a:lnTo>
                  <a:cubicBezTo>
                    <a:pt x="1707448" y="766922"/>
                    <a:pt x="1566054" y="368071"/>
                    <a:pt x="1548391" y="248688"/>
                  </a:cubicBezTo>
                  <a:cubicBezTo>
                    <a:pt x="1667467" y="235938"/>
                    <a:pt x="1874282" y="233670"/>
                    <a:pt x="1915736" y="402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9DF4FAD-2A9C-F741-B235-68216B24AEB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806739" y="1269000"/>
              <a:ext cx="1954994" cy="1080000"/>
            </a:xfrm>
            <a:custGeom>
              <a:avLst/>
              <a:gdLst/>
              <a:ahLst/>
              <a:cxnLst/>
              <a:rect l="l" t="t" r="r" b="b"/>
              <a:pathLst>
                <a:path w="1954994" h="1080000">
                  <a:moveTo>
                    <a:pt x="1523764" y="0"/>
                  </a:moveTo>
                  <a:lnTo>
                    <a:pt x="189283" y="0"/>
                  </a:lnTo>
                  <a:cubicBezTo>
                    <a:pt x="170637" y="12530"/>
                    <a:pt x="153375" y="27483"/>
                    <a:pt x="137291" y="44705"/>
                  </a:cubicBezTo>
                  <a:cubicBezTo>
                    <a:pt x="105152" y="92546"/>
                    <a:pt x="-33051" y="694368"/>
                    <a:pt x="7327" y="970116"/>
                  </a:cubicBezTo>
                  <a:cubicBezTo>
                    <a:pt x="15204" y="1012663"/>
                    <a:pt x="23976" y="1048928"/>
                    <a:pt x="34044" y="1080000"/>
                  </a:cubicBezTo>
                  <a:lnTo>
                    <a:pt x="1951518" y="1080000"/>
                  </a:lnTo>
                  <a:cubicBezTo>
                    <a:pt x="1968247" y="904659"/>
                    <a:pt x="1924376" y="781971"/>
                    <a:pt x="1824851" y="581424"/>
                  </a:cubicBezTo>
                  <a:cubicBezTo>
                    <a:pt x="1782972" y="535628"/>
                    <a:pt x="1838570" y="467072"/>
                    <a:pt x="1787436" y="401715"/>
                  </a:cubicBezTo>
                  <a:cubicBezTo>
                    <a:pt x="1766665" y="389849"/>
                    <a:pt x="1818567" y="300845"/>
                    <a:pt x="1771732" y="193217"/>
                  </a:cubicBezTo>
                  <a:cubicBezTo>
                    <a:pt x="1761300" y="157871"/>
                    <a:pt x="1794452" y="107151"/>
                    <a:pt x="1717953" y="73568"/>
                  </a:cubicBezTo>
                  <a:cubicBezTo>
                    <a:pt x="1654306" y="44207"/>
                    <a:pt x="1586764" y="20219"/>
                    <a:pt x="1523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05382F6-16AF-964C-A033-353501C2FDA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215467" y="189000"/>
              <a:ext cx="1334481" cy="1080000"/>
            </a:xfrm>
            <a:custGeom>
              <a:avLst/>
              <a:gdLst/>
              <a:ahLst/>
              <a:cxnLst/>
              <a:rect l="l" t="t" r="r" b="b"/>
              <a:pathLst>
                <a:path w="1334481" h="1080000">
                  <a:moveTo>
                    <a:pt x="798803" y="495"/>
                  </a:moveTo>
                  <a:cubicBezTo>
                    <a:pt x="669255" y="10891"/>
                    <a:pt x="653662" y="70492"/>
                    <a:pt x="573322" y="106786"/>
                  </a:cubicBezTo>
                  <a:lnTo>
                    <a:pt x="485457" y="256323"/>
                  </a:lnTo>
                  <a:cubicBezTo>
                    <a:pt x="485979" y="343749"/>
                    <a:pt x="470959" y="425994"/>
                    <a:pt x="489610" y="508239"/>
                  </a:cubicBezTo>
                  <a:cubicBezTo>
                    <a:pt x="564050" y="589181"/>
                    <a:pt x="584104" y="701201"/>
                    <a:pt x="614517" y="792502"/>
                  </a:cubicBezTo>
                  <a:cubicBezTo>
                    <a:pt x="583420" y="835342"/>
                    <a:pt x="575633" y="893723"/>
                    <a:pt x="516049" y="921024"/>
                  </a:cubicBezTo>
                  <a:cubicBezTo>
                    <a:pt x="345841" y="988886"/>
                    <a:pt x="142528" y="976932"/>
                    <a:pt x="0" y="1080000"/>
                  </a:cubicBezTo>
                  <a:lnTo>
                    <a:pt x="1334481" y="1080000"/>
                  </a:lnTo>
                  <a:cubicBezTo>
                    <a:pt x="1245907" y="1050367"/>
                    <a:pt x="1166529" y="1027797"/>
                    <a:pt x="1120646" y="1006058"/>
                  </a:cubicBezTo>
                  <a:cubicBezTo>
                    <a:pt x="1072185" y="970808"/>
                    <a:pt x="1049621" y="945916"/>
                    <a:pt x="1032239" y="902896"/>
                  </a:cubicBezTo>
                  <a:cubicBezTo>
                    <a:pt x="1014470" y="851243"/>
                    <a:pt x="1066627" y="778870"/>
                    <a:pt x="1082526" y="724627"/>
                  </a:cubicBezTo>
                  <a:cubicBezTo>
                    <a:pt x="1099814" y="659584"/>
                    <a:pt x="1099442" y="612693"/>
                    <a:pt x="1143738" y="546306"/>
                  </a:cubicBezTo>
                  <a:cubicBezTo>
                    <a:pt x="1133648" y="464379"/>
                    <a:pt x="1157749" y="411814"/>
                    <a:pt x="1154071" y="328893"/>
                  </a:cubicBezTo>
                  <a:cubicBezTo>
                    <a:pt x="1155358" y="272643"/>
                    <a:pt x="1146284" y="182728"/>
                    <a:pt x="1080233" y="131659"/>
                  </a:cubicBezTo>
                  <a:cubicBezTo>
                    <a:pt x="1053759" y="66356"/>
                    <a:pt x="931460" y="-6717"/>
                    <a:pt x="798803" y="4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C8FF8751-15DA-E143-8CDF-AE64BD6CB6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538" y="1171574"/>
            <a:ext cx="7043399" cy="4867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12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icture Placeholder 2">
            <a:extLst>
              <a:ext uri="{FF2B5EF4-FFF2-40B4-BE49-F238E27FC236}">
                <a16:creationId xmlns:a16="http://schemas.microsoft.com/office/drawing/2014/main" id="{973230C4-55EF-194C-96CB-D5E0CB885D2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0"/>
            <a:ext cx="7506789" cy="3390900"/>
          </a:xfrm>
        </p:spPr>
      </p:sp>
      <p:sp>
        <p:nvSpPr>
          <p:cNvPr id="90" name="Picture Placeholder 5">
            <a:extLst>
              <a:ext uri="{FF2B5EF4-FFF2-40B4-BE49-F238E27FC236}">
                <a16:creationId xmlns:a16="http://schemas.microsoft.com/office/drawing/2014/main" id="{3844CAFB-93A0-0540-B776-B7B9CD90438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467100"/>
            <a:ext cx="7506789" cy="3390900"/>
          </a:xfrm>
        </p:spPr>
      </p:sp>
      <p:sp>
        <p:nvSpPr>
          <p:cNvPr id="92" name="Rectangle 8">
            <a:extLst>
              <a:ext uri="{FF2B5EF4-FFF2-40B4-BE49-F238E27FC236}">
                <a16:creationId xmlns:a16="http://schemas.microsoft.com/office/drawing/2014/main" id="{37CCE760-86A3-7444-9781-996D846032A2}"/>
              </a:ext>
            </a:extLst>
          </p:cNvPr>
          <p:cNvSpPr/>
          <p:nvPr userDrawn="1"/>
        </p:nvSpPr>
        <p:spPr>
          <a:xfrm>
            <a:off x="5159895" y="0"/>
            <a:ext cx="2346893" cy="33912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Rectangle 9">
            <a:extLst>
              <a:ext uri="{FF2B5EF4-FFF2-40B4-BE49-F238E27FC236}">
                <a16:creationId xmlns:a16="http://schemas.microsoft.com/office/drawing/2014/main" id="{A4D01B09-2EF4-8D4C-A0A0-AA82BCC92F40}"/>
              </a:ext>
            </a:extLst>
          </p:cNvPr>
          <p:cNvSpPr/>
          <p:nvPr userDrawn="1"/>
        </p:nvSpPr>
        <p:spPr>
          <a:xfrm>
            <a:off x="5159895" y="3466800"/>
            <a:ext cx="2346893" cy="33912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EA4E5-301E-2B41-9F2C-A95D120A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32" y="446314"/>
            <a:ext cx="4178595" cy="779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6" name="Text Placeholder 18">
            <a:extLst>
              <a:ext uri="{FF2B5EF4-FFF2-40B4-BE49-F238E27FC236}">
                <a16:creationId xmlns:a16="http://schemas.microsoft.com/office/drawing/2014/main" id="{8476F9B2-616C-594B-91D6-6D961692EE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3032" y="100753"/>
            <a:ext cx="4178595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9061A-B4CE-064A-AAD8-1C6A49C8EB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7945" y="1828622"/>
            <a:ext cx="3423682" cy="1147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85E8387-E1AB-1F4D-A9F6-9A1CCF97A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83032" y="1828622"/>
            <a:ext cx="754912" cy="754912"/>
          </a:xfrm>
        </p:spPr>
        <p:txBody>
          <a:bodyPr/>
          <a:lstStyle/>
          <a:p>
            <a:endParaRPr lang="en-US"/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DE0FED86-A1EA-5142-B62E-992D0C87AD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37944" y="3395152"/>
            <a:ext cx="3423682" cy="1147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9" name="Picture Placeholder 6">
            <a:extLst>
              <a:ext uri="{FF2B5EF4-FFF2-40B4-BE49-F238E27FC236}">
                <a16:creationId xmlns:a16="http://schemas.microsoft.com/office/drawing/2014/main" id="{9A0DFAF6-15FA-E24C-A78D-8100B9A96F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83031" y="3395152"/>
            <a:ext cx="754912" cy="754912"/>
          </a:xfrm>
        </p:spPr>
        <p:txBody>
          <a:bodyPr/>
          <a:lstStyle/>
          <a:p>
            <a:endParaRPr lang="en-US"/>
          </a:p>
        </p:txBody>
      </p:sp>
      <p:sp>
        <p:nvSpPr>
          <p:cNvPr id="120" name="Text Placeholder 3">
            <a:extLst>
              <a:ext uri="{FF2B5EF4-FFF2-40B4-BE49-F238E27FC236}">
                <a16:creationId xmlns:a16="http://schemas.microsoft.com/office/drawing/2014/main" id="{86B9BA5C-6989-0C4A-BBD9-024FD6A6B6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7944" y="4971531"/>
            <a:ext cx="3423682" cy="1147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1" name="Picture Placeholder 6">
            <a:extLst>
              <a:ext uri="{FF2B5EF4-FFF2-40B4-BE49-F238E27FC236}">
                <a16:creationId xmlns:a16="http://schemas.microsoft.com/office/drawing/2014/main" id="{A85F2222-9CF0-E145-B61B-B362376EF6C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3031" y="4971531"/>
            <a:ext cx="754912" cy="75491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B72C5-F575-7F42-B2B7-FBE09AB4D5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84381" y="4369980"/>
            <a:ext cx="2083982" cy="213714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2" name="Text Placeholder 10">
            <a:extLst>
              <a:ext uri="{FF2B5EF4-FFF2-40B4-BE49-F238E27FC236}">
                <a16:creationId xmlns:a16="http://schemas.microsoft.com/office/drawing/2014/main" id="{85ADDAA6-25FA-CA4E-AE6C-56795CBADF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84381" y="878215"/>
            <a:ext cx="2083982" cy="213714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4" name="Picture Placeholder 6">
            <a:extLst>
              <a:ext uri="{FF2B5EF4-FFF2-40B4-BE49-F238E27FC236}">
                <a16:creationId xmlns:a16="http://schemas.microsoft.com/office/drawing/2014/main" id="{FE1C0ECC-A29A-AA44-ABCF-920E03CDD1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84380" y="288113"/>
            <a:ext cx="2083981" cy="519967"/>
          </a:xfrm>
        </p:spPr>
        <p:txBody>
          <a:bodyPr/>
          <a:lstStyle/>
          <a:p>
            <a:endParaRPr lang="en-US"/>
          </a:p>
        </p:txBody>
      </p:sp>
      <p:sp>
        <p:nvSpPr>
          <p:cNvPr id="125" name="Picture Placeholder 6">
            <a:extLst>
              <a:ext uri="{FF2B5EF4-FFF2-40B4-BE49-F238E27FC236}">
                <a16:creationId xmlns:a16="http://schemas.microsoft.com/office/drawing/2014/main" id="{595451D1-1740-7240-89F0-6538F59E78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84379" y="3749148"/>
            <a:ext cx="2083981" cy="5199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7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B28F000-81C0-2B49-B55C-EF8F774E514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96009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92251-EB5D-8D40-AC9D-964B6ADBC56C}"/>
              </a:ext>
            </a:extLst>
          </p:cNvPr>
          <p:cNvSpPr/>
          <p:nvPr userDrawn="1"/>
        </p:nvSpPr>
        <p:spPr>
          <a:xfrm>
            <a:off x="8766998" y="4883755"/>
            <a:ext cx="45719" cy="1005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6B7370-06C7-AC41-A985-02CEEBC711F3}"/>
              </a:ext>
            </a:extLst>
          </p:cNvPr>
          <p:cNvSpPr/>
          <p:nvPr userDrawn="1"/>
        </p:nvSpPr>
        <p:spPr>
          <a:xfrm>
            <a:off x="10381925" y="4883755"/>
            <a:ext cx="45719" cy="10058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A1AE31-9C55-4148-A845-2DC38CF181F2}"/>
              </a:ext>
            </a:extLst>
          </p:cNvPr>
          <p:cNvSpPr/>
          <p:nvPr userDrawn="1"/>
        </p:nvSpPr>
        <p:spPr>
          <a:xfrm>
            <a:off x="2345635" y="2325429"/>
            <a:ext cx="4614461" cy="453257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D7E16-2C42-B241-909B-726CB80C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011" y="446314"/>
            <a:ext cx="4180646" cy="1414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4937DC1-B424-D34B-B377-C4A4DE0F7D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2863" y="2063157"/>
            <a:ext cx="4181475" cy="217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E16CEC3-0ABF-BB40-8851-EEF31F0DB7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61893" y="4549991"/>
            <a:ext cx="866441" cy="6705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2E03D15D-D8B3-CA49-9A9A-B16D9E304B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766307" y="4537171"/>
            <a:ext cx="866441" cy="67059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BEEFC1B-6A2E-1944-95AC-83E0868E38B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75833" y="4537171"/>
            <a:ext cx="866441" cy="6705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Content Placeholder 21">
            <a:extLst>
              <a:ext uri="{FF2B5EF4-FFF2-40B4-BE49-F238E27FC236}">
                <a16:creationId xmlns:a16="http://schemas.microsoft.com/office/drawing/2014/main" id="{CF534A03-EC0E-4E44-8636-EAC03BB8D03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306553" y="5322877"/>
            <a:ext cx="1377119" cy="84425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Third level</a:t>
            </a:r>
          </a:p>
        </p:txBody>
      </p:sp>
      <p:sp>
        <p:nvSpPr>
          <p:cNvPr id="28" name="Content Placeholder 21">
            <a:extLst>
              <a:ext uri="{FF2B5EF4-FFF2-40B4-BE49-F238E27FC236}">
                <a16:creationId xmlns:a16="http://schemas.microsoft.com/office/drawing/2014/main" id="{F770CC66-EF2D-5E44-98AC-A8D742F0B5A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908761" y="5340369"/>
            <a:ext cx="1377119" cy="84425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Third level</a:t>
            </a:r>
          </a:p>
        </p:txBody>
      </p:sp>
      <p:sp>
        <p:nvSpPr>
          <p:cNvPr id="29" name="Content Placeholder 21">
            <a:extLst>
              <a:ext uri="{FF2B5EF4-FFF2-40B4-BE49-F238E27FC236}">
                <a16:creationId xmlns:a16="http://schemas.microsoft.com/office/drawing/2014/main" id="{76A9C206-E934-2847-96BA-71731BF56E0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0510969" y="5340368"/>
            <a:ext cx="1377119" cy="84425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5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99E1A6E-AB33-7547-8E61-FEB276910F8A}"/>
              </a:ext>
            </a:extLst>
          </p:cNvPr>
          <p:cNvSpPr/>
          <p:nvPr userDrawn="1"/>
        </p:nvSpPr>
        <p:spPr>
          <a:xfrm>
            <a:off x="5109807" y="1226069"/>
            <a:ext cx="4048253" cy="7711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A120428-E4F3-0F46-939C-240695E7D4B2}"/>
              </a:ext>
            </a:extLst>
          </p:cNvPr>
          <p:cNvSpPr/>
          <p:nvPr userDrawn="1"/>
        </p:nvSpPr>
        <p:spPr>
          <a:xfrm>
            <a:off x="5127373" y="1244013"/>
            <a:ext cx="4026546" cy="5029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DC102D4A-D335-DE41-BFC0-7A8BBA19B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24477"/>
            <a:ext cx="5123232" cy="3749421"/>
          </a:xfrm>
        </p:spPr>
      </p:sp>
      <p:sp>
        <p:nvSpPr>
          <p:cNvPr id="47" name="Picture Placeholder 5">
            <a:extLst>
              <a:ext uri="{FF2B5EF4-FFF2-40B4-BE49-F238E27FC236}">
                <a16:creationId xmlns:a16="http://schemas.microsoft.com/office/drawing/2014/main" id="{1E95A056-4242-DC4E-89FB-5EBECC773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58060" y="1226069"/>
            <a:ext cx="3033940" cy="3749421"/>
          </a:xfrm>
        </p:spPr>
      </p:sp>
      <p:sp>
        <p:nvSpPr>
          <p:cNvPr id="49" name="Title 4">
            <a:extLst>
              <a:ext uri="{FF2B5EF4-FFF2-40B4-BE49-F238E27FC236}">
                <a16:creationId xmlns:a16="http://schemas.microsoft.com/office/drawing/2014/main" id="{ADE3B26B-825D-C744-8E86-5C46685B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7619773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E586D83F-8749-844C-B49C-97B7E0731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F801D44E-DA49-304A-AD02-CECE640B72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70876" y="1479241"/>
            <a:ext cx="1539539" cy="1412202"/>
          </a:xfrm>
        </p:spPr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55421AB-C2B9-8947-85F0-A7234D6411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84231" y="3178539"/>
            <a:ext cx="2890964" cy="249105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5599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3F4ED510-05E3-5240-A82F-D660B196E431}"/>
              </a:ext>
            </a:extLst>
          </p:cNvPr>
          <p:cNvSpPr/>
          <p:nvPr userDrawn="1"/>
        </p:nvSpPr>
        <p:spPr>
          <a:xfrm>
            <a:off x="9115851" y="10161"/>
            <a:ext cx="6809124" cy="685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14A8DA9-1AF8-3D44-B785-7542BDB6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86" y="555234"/>
            <a:ext cx="4007350" cy="1944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CB258D8-7813-3B41-8946-BD3CE7E6B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2027F-F0E6-D549-A44C-7F2C4E9A9845}"/>
              </a:ext>
            </a:extLst>
          </p:cNvPr>
          <p:cNvSpPr/>
          <p:nvPr userDrawn="1"/>
        </p:nvSpPr>
        <p:spPr>
          <a:xfrm>
            <a:off x="1199535" y="2939716"/>
            <a:ext cx="3748860" cy="220081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757A9-2A5E-B344-B531-BF239F87E4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785" y="2976903"/>
            <a:ext cx="3678610" cy="205721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C4E87FD-1F45-B34B-8880-FA5825A815DD}"/>
              </a:ext>
            </a:extLst>
          </p:cNvPr>
          <p:cNvSpPr/>
          <p:nvPr userDrawn="1"/>
        </p:nvSpPr>
        <p:spPr bwMode="auto">
          <a:xfrm>
            <a:off x="9032865" y="-23404"/>
            <a:ext cx="6904810" cy="6904808"/>
          </a:xfrm>
          <a:prstGeom prst="ellipse">
            <a:avLst/>
          </a:prstGeom>
          <a:noFill/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3" name="Picture 22" descr="A screen shot of a computer&#10;&#10;Description automatically generated">
            <a:extLst>
              <a:ext uri="{FF2B5EF4-FFF2-40B4-BE49-F238E27FC236}">
                <a16:creationId xmlns:a16="http://schemas.microsoft.com/office/drawing/2014/main" id="{1B0D228E-F56A-5144-8E7A-CCC74BF24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785" y="2788264"/>
            <a:ext cx="3989503" cy="326666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C12B91F-4090-8943-981D-A549779A334D}"/>
              </a:ext>
            </a:extLst>
          </p:cNvPr>
          <p:cNvSpPr/>
          <p:nvPr userDrawn="1"/>
        </p:nvSpPr>
        <p:spPr bwMode="auto">
          <a:xfrm>
            <a:off x="9064940" y="1373139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DA68EC5-A02C-DF4E-B498-8538B344B9E8}"/>
              </a:ext>
            </a:extLst>
          </p:cNvPr>
          <p:cNvSpPr/>
          <p:nvPr userDrawn="1"/>
        </p:nvSpPr>
        <p:spPr bwMode="auto">
          <a:xfrm>
            <a:off x="8610391" y="2971800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A4612A-9770-5548-9A79-4BD72DEFD654}"/>
              </a:ext>
            </a:extLst>
          </p:cNvPr>
          <p:cNvSpPr/>
          <p:nvPr userDrawn="1"/>
        </p:nvSpPr>
        <p:spPr bwMode="auto">
          <a:xfrm>
            <a:off x="9044441" y="4537981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484C98D-6228-204A-9876-14BE95E38E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9762" y="2971800"/>
            <a:ext cx="2905396" cy="946880"/>
          </a:xfrm>
        </p:spPr>
        <p:txBody>
          <a:bodyPr/>
          <a:lstStyle>
            <a:lvl2pPr marL="457200" indent="0" algn="r">
              <a:buNone/>
              <a:defRPr/>
            </a:lvl2pPr>
            <a:lvl3pPr algn="r">
              <a:defRPr/>
            </a:lvl3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5174BC3-B979-9349-BC31-391E572499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6232" y="4525202"/>
            <a:ext cx="2905396" cy="946880"/>
          </a:xfrm>
        </p:spPr>
        <p:txBody>
          <a:bodyPr/>
          <a:lstStyle>
            <a:lvl2pPr marL="457200" indent="0" algn="r">
              <a:buNone/>
              <a:defRPr/>
            </a:lvl2pPr>
            <a:lvl3pPr algn="r">
              <a:defRPr/>
            </a:lvl3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C6122C7B-0A9E-5841-BF15-4821175D4A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6232" y="1329498"/>
            <a:ext cx="2905396" cy="946880"/>
          </a:xfrm>
        </p:spPr>
        <p:txBody>
          <a:bodyPr/>
          <a:lstStyle>
            <a:lvl2pPr marL="457200" indent="0" algn="r">
              <a:buNone/>
              <a:defRPr/>
            </a:lvl2pPr>
            <a:lvl3pPr algn="r">
              <a:defRPr/>
            </a:lvl3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2514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그룹 10">
            <a:extLst>
              <a:ext uri="{FF2B5EF4-FFF2-40B4-BE49-F238E27FC236}">
                <a16:creationId xmlns:a16="http://schemas.microsoft.com/office/drawing/2014/main" id="{F5DA0359-18F5-2D4A-A726-7C30FB0D3C1E}"/>
              </a:ext>
            </a:extLst>
          </p:cNvPr>
          <p:cNvGrpSpPr/>
          <p:nvPr userDrawn="1"/>
        </p:nvGrpSpPr>
        <p:grpSpPr>
          <a:xfrm>
            <a:off x="2316260" y="1839381"/>
            <a:ext cx="7559480" cy="4447553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45AF3C30-24EC-C54F-A37D-57F8BE5A68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49CE910-3CB1-2A42-94E4-17CB8610C7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DD0AB21B-1D99-D348-A7FD-98269C68A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DE9D0E9-F4BE-CD43-9FCC-08DC41010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473CDB0B-0592-DA4A-B438-0FFE1360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A1819FC-3193-B24B-BBD5-0E1E03AAB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99792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 shot of a city at night&#10;&#10;Description automatically generated">
            <a:extLst>
              <a:ext uri="{FF2B5EF4-FFF2-40B4-BE49-F238E27FC236}">
                <a16:creationId xmlns:a16="http://schemas.microsoft.com/office/drawing/2014/main" id="{6972F31E-B57C-8A4F-9BF5-731E76AC3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BD964-19C5-7D4A-AB7C-9F63212F7014}"/>
              </a:ext>
            </a:extLst>
          </p:cNvPr>
          <p:cNvSpPr/>
          <p:nvPr userDrawn="1"/>
        </p:nvSpPr>
        <p:spPr>
          <a:xfrm>
            <a:off x="0" y="1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DDB3437-D5CC-6F44-9D96-90315E5B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6" y="1016273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D85CD3D-CDB6-DF45-A100-6157B0223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47" y="2166765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3524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73CDB0B-0592-DA4A-B438-0FFE1360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A1819FC-3193-B24B-BBD5-0E1E03AAB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5834BF-DBE4-EA48-9EFC-CC20637EFDAC}"/>
              </a:ext>
            </a:extLst>
          </p:cNvPr>
          <p:cNvSpPr/>
          <p:nvPr userDrawn="1"/>
        </p:nvSpPr>
        <p:spPr>
          <a:xfrm>
            <a:off x="7467523" y="2242341"/>
            <a:ext cx="2942926" cy="792000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F48142-A36E-D94D-AD5B-7DD0C5CBBB45}"/>
              </a:ext>
            </a:extLst>
          </p:cNvPr>
          <p:cNvSpPr/>
          <p:nvPr userDrawn="1"/>
        </p:nvSpPr>
        <p:spPr>
          <a:xfrm>
            <a:off x="957594" y="4770876"/>
            <a:ext cx="2942926" cy="792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3" name="Bent-Up Arrow 129">
            <a:extLst>
              <a:ext uri="{FF2B5EF4-FFF2-40B4-BE49-F238E27FC236}">
                <a16:creationId xmlns:a16="http://schemas.microsoft.com/office/drawing/2014/main" id="{3644E89D-141B-0147-AEBB-C42D2C244B47}"/>
              </a:ext>
            </a:extLst>
          </p:cNvPr>
          <p:cNvSpPr/>
          <p:nvPr userDrawn="1"/>
        </p:nvSpPr>
        <p:spPr>
          <a:xfrm rot="16200000" flipV="1">
            <a:off x="2452165" y="4065201"/>
            <a:ext cx="597208" cy="813414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B75CF4-B39E-BE4E-A0D3-812B34F2612A}"/>
              </a:ext>
            </a:extLst>
          </p:cNvPr>
          <p:cNvSpPr/>
          <p:nvPr userDrawn="1"/>
        </p:nvSpPr>
        <p:spPr>
          <a:xfrm>
            <a:off x="3127570" y="3928031"/>
            <a:ext cx="2942926" cy="792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5" name="Bent-Up Arrow 130">
            <a:extLst>
              <a:ext uri="{FF2B5EF4-FFF2-40B4-BE49-F238E27FC236}">
                <a16:creationId xmlns:a16="http://schemas.microsoft.com/office/drawing/2014/main" id="{AB9A2F2A-C63F-084C-A6E8-3455BD7ACDFE}"/>
              </a:ext>
            </a:extLst>
          </p:cNvPr>
          <p:cNvSpPr/>
          <p:nvPr userDrawn="1"/>
        </p:nvSpPr>
        <p:spPr>
          <a:xfrm rot="16200000" flipV="1">
            <a:off x="4607188" y="3248588"/>
            <a:ext cx="597208" cy="813414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82A727-FC15-6648-BA92-4EA2D4DC202D}"/>
              </a:ext>
            </a:extLst>
          </p:cNvPr>
          <p:cNvSpPr/>
          <p:nvPr userDrawn="1"/>
        </p:nvSpPr>
        <p:spPr>
          <a:xfrm>
            <a:off x="5297546" y="3075247"/>
            <a:ext cx="2942926" cy="7920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7" name="Bent-Up Arrow 131">
            <a:extLst>
              <a:ext uri="{FF2B5EF4-FFF2-40B4-BE49-F238E27FC236}">
                <a16:creationId xmlns:a16="http://schemas.microsoft.com/office/drawing/2014/main" id="{5E3EFB6F-06BD-0743-955E-4FE20E62857C}"/>
              </a:ext>
            </a:extLst>
          </p:cNvPr>
          <p:cNvSpPr/>
          <p:nvPr userDrawn="1"/>
        </p:nvSpPr>
        <p:spPr>
          <a:xfrm rot="16200000" flipV="1">
            <a:off x="6762211" y="2431973"/>
            <a:ext cx="597209" cy="813415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B828-3A3F-2F4C-BB62-35DBE3CE6A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0521" y="4851044"/>
            <a:ext cx="2073322" cy="597208"/>
          </a:xfrm>
        </p:spPr>
        <p:txBody>
          <a:bodyPr/>
          <a:lstStyle>
            <a:lvl3pPr marL="914400" indent="0" algn="l">
              <a:buNone/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Third level</a:t>
            </a:r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8CABAAB5-060E-A24A-9EEC-3CC38E8C1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7289" y="4851043"/>
            <a:ext cx="683537" cy="5972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4DF7E7BD-0CF0-6D4C-A920-F841655C09F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34002" y="4031031"/>
            <a:ext cx="2073322" cy="597208"/>
          </a:xfrm>
        </p:spPr>
        <p:txBody>
          <a:bodyPr/>
          <a:lstStyle>
            <a:lvl3pPr marL="914400" indent="0" algn="l">
              <a:buNone/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Third level</a:t>
            </a:r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C7C37355-B7C7-3040-B5F7-821C4D45987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0770" y="4031030"/>
            <a:ext cx="683537" cy="5972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E119A69D-9764-564F-888C-FB0947C2492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107516" y="3180802"/>
            <a:ext cx="2073322" cy="597208"/>
          </a:xfrm>
        </p:spPr>
        <p:txBody>
          <a:bodyPr/>
          <a:lstStyle>
            <a:lvl3pPr marL="914400" indent="0" algn="l">
              <a:buNone/>
              <a:defRPr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Third level</a:t>
            </a:r>
          </a:p>
        </p:txBody>
      </p:sp>
      <p:sp>
        <p:nvSpPr>
          <p:cNvPr id="80" name="Picture Placeholder 75">
            <a:extLst>
              <a:ext uri="{FF2B5EF4-FFF2-40B4-BE49-F238E27FC236}">
                <a16:creationId xmlns:a16="http://schemas.microsoft.com/office/drawing/2014/main" id="{1BC566CF-8299-9A49-A2A5-A364807368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74284" y="3180801"/>
            <a:ext cx="683537" cy="5972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90060CE-5506-014C-AC2E-3AD3F80C0C8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268941" y="2345028"/>
            <a:ext cx="2073322" cy="597208"/>
          </a:xfrm>
        </p:spPr>
        <p:txBody>
          <a:bodyPr/>
          <a:lstStyle>
            <a:lvl3pPr marL="914400" indent="0" algn="l">
              <a:buNone/>
              <a:defRPr>
                <a:solidFill>
                  <a:schemeClr val="tx2"/>
                </a:solidFill>
              </a:defRPr>
            </a:lvl3pPr>
          </a:lstStyle>
          <a:p>
            <a:pPr lvl="2"/>
            <a:r>
              <a:rPr lang="en-US"/>
              <a:t>Third level</a:t>
            </a:r>
          </a:p>
        </p:txBody>
      </p:sp>
      <p:sp>
        <p:nvSpPr>
          <p:cNvPr id="82" name="Picture Placeholder 75">
            <a:extLst>
              <a:ext uri="{FF2B5EF4-FFF2-40B4-BE49-F238E27FC236}">
                <a16:creationId xmlns:a16="http://schemas.microsoft.com/office/drawing/2014/main" id="{280C50C2-32D9-1946-8B4D-2FD8FFD5E0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35709" y="2345027"/>
            <a:ext cx="683537" cy="597208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4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73CDB0B-0592-DA4A-B438-0FFE1360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BA1819FC-3193-B24B-BBD5-0E1E03AAB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3B9284C-9B14-A64A-8804-E79DD9373FD2}"/>
              </a:ext>
            </a:extLst>
          </p:cNvPr>
          <p:cNvSpPr/>
          <p:nvPr userDrawn="1"/>
        </p:nvSpPr>
        <p:spPr>
          <a:xfrm>
            <a:off x="876000" y="3922944"/>
            <a:ext cx="10440000" cy="23854"/>
          </a:xfrm>
          <a:custGeom>
            <a:avLst/>
            <a:gdLst>
              <a:gd name="connsiteX0" fmla="*/ 0 w 7903597"/>
              <a:gd name="connsiteY0" fmla="*/ 0 h 262393"/>
              <a:gd name="connsiteX1" fmla="*/ 7903597 w 7903597"/>
              <a:gd name="connsiteY1" fmla="*/ 262393 h 262393"/>
              <a:gd name="connsiteX0" fmla="*/ 0 w 7832035"/>
              <a:gd name="connsiteY0" fmla="*/ 0 h 23854"/>
              <a:gd name="connsiteX1" fmla="*/ 7832035 w 7832035"/>
              <a:gd name="connsiteY1" fmla="*/ 23854 h 2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2035" h="23854">
                <a:moveTo>
                  <a:pt x="0" y="0"/>
                </a:moveTo>
                <a:lnTo>
                  <a:pt x="7832035" y="23854"/>
                </a:lnTo>
              </a:path>
            </a:pathLst>
          </a:custGeom>
          <a:ln w="25400">
            <a:solidFill>
              <a:schemeClr val="tx2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684C77-B91F-BD47-AE1C-A0EF99BD9BCE}"/>
              </a:ext>
            </a:extLst>
          </p:cNvPr>
          <p:cNvGrpSpPr/>
          <p:nvPr userDrawn="1"/>
        </p:nvGrpSpPr>
        <p:grpSpPr>
          <a:xfrm>
            <a:off x="6849046" y="2420981"/>
            <a:ext cx="900000" cy="3033793"/>
            <a:chOff x="6071473" y="2420981"/>
            <a:chExt cx="900000" cy="3033793"/>
          </a:xfrm>
        </p:grpSpPr>
        <p:grpSp>
          <p:nvGrpSpPr>
            <p:cNvPr id="22" name="그룹 28">
              <a:extLst>
                <a:ext uri="{FF2B5EF4-FFF2-40B4-BE49-F238E27FC236}">
                  <a16:creationId xmlns:a16="http://schemas.microsoft.com/office/drawing/2014/main" id="{C9EBDF24-E938-8B40-9D24-BA64BB19CF81}"/>
                </a:ext>
              </a:extLst>
            </p:cNvPr>
            <p:cNvGrpSpPr/>
            <p:nvPr/>
          </p:nvGrpSpPr>
          <p:grpSpPr>
            <a:xfrm>
              <a:off x="6071473" y="2420981"/>
              <a:ext cx="900000" cy="3033793"/>
              <a:chOff x="5849064" y="2420980"/>
              <a:chExt cx="900000" cy="3033793"/>
            </a:xfrm>
          </p:grpSpPr>
          <p:sp>
            <p:nvSpPr>
              <p:cNvPr id="26" name="Down Arrow 29">
                <a:extLst>
                  <a:ext uri="{FF2B5EF4-FFF2-40B4-BE49-F238E27FC236}">
                    <a16:creationId xmlns:a16="http://schemas.microsoft.com/office/drawing/2014/main" id="{A30F0D9D-BF17-AF49-8221-5125D13298F1}"/>
                  </a:ext>
                </a:extLst>
              </p:cNvPr>
              <p:cNvSpPr/>
              <p:nvPr/>
            </p:nvSpPr>
            <p:spPr>
              <a:xfrm>
                <a:off x="5849064" y="3942773"/>
                <a:ext cx="900000" cy="1512000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7" name="Up Arrow 24">
                <a:extLst>
                  <a:ext uri="{FF2B5EF4-FFF2-40B4-BE49-F238E27FC236}">
                    <a16:creationId xmlns:a16="http://schemas.microsoft.com/office/drawing/2014/main" id="{995A6902-21BA-1F41-9BA7-C9405DFF7AA4}"/>
                  </a:ext>
                </a:extLst>
              </p:cNvPr>
              <p:cNvSpPr/>
              <p:nvPr/>
            </p:nvSpPr>
            <p:spPr>
              <a:xfrm>
                <a:off x="5849064" y="2420980"/>
                <a:ext cx="900000" cy="1512000"/>
              </a:xfrm>
              <a:prstGeom prst="up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9C68F7-9421-FD4B-A93E-62AC2BDA860D}"/>
                </a:ext>
              </a:extLst>
            </p:cNvPr>
            <p:cNvGrpSpPr/>
            <p:nvPr/>
          </p:nvGrpSpPr>
          <p:grpSpPr>
            <a:xfrm>
              <a:off x="6256913" y="3670515"/>
              <a:ext cx="529009" cy="529009"/>
              <a:chOff x="3572272" y="1709192"/>
              <a:chExt cx="1368152" cy="1368152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ECA4739-C8C2-2841-8A0B-6A647A4749EE}"/>
                  </a:ext>
                </a:extLst>
              </p:cNvPr>
              <p:cNvSpPr/>
              <p:nvPr/>
            </p:nvSpPr>
            <p:spPr>
              <a:xfrm>
                <a:off x="3669623" y="1806543"/>
                <a:ext cx="1173453" cy="11734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E309AD2-E1D5-8443-86EA-377EEB38895D}"/>
                  </a:ext>
                </a:extLst>
              </p:cNvPr>
              <p:cNvSpPr/>
              <p:nvPr/>
            </p:nvSpPr>
            <p:spPr>
              <a:xfrm>
                <a:off x="3572272" y="1709192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9D4C72-E539-0C4A-A429-B2E47D004AB6}"/>
              </a:ext>
            </a:extLst>
          </p:cNvPr>
          <p:cNvGrpSpPr/>
          <p:nvPr userDrawn="1"/>
        </p:nvGrpSpPr>
        <p:grpSpPr>
          <a:xfrm>
            <a:off x="5275659" y="2672981"/>
            <a:ext cx="900000" cy="2529793"/>
            <a:chOff x="4788227" y="2672981"/>
            <a:chExt cx="900000" cy="2529793"/>
          </a:xfrm>
        </p:grpSpPr>
        <p:grpSp>
          <p:nvGrpSpPr>
            <p:cNvPr id="29" name="그룹 43">
              <a:extLst>
                <a:ext uri="{FF2B5EF4-FFF2-40B4-BE49-F238E27FC236}">
                  <a16:creationId xmlns:a16="http://schemas.microsoft.com/office/drawing/2014/main" id="{9DCE985F-372F-454C-AF78-AF22FB237F0A}"/>
                </a:ext>
              </a:extLst>
            </p:cNvPr>
            <p:cNvGrpSpPr/>
            <p:nvPr/>
          </p:nvGrpSpPr>
          <p:grpSpPr>
            <a:xfrm>
              <a:off x="4788227" y="2672981"/>
              <a:ext cx="900000" cy="2529793"/>
              <a:chOff x="4788227" y="2672980"/>
              <a:chExt cx="900000" cy="2529793"/>
            </a:xfrm>
          </p:grpSpPr>
          <p:sp>
            <p:nvSpPr>
              <p:cNvPr id="33" name="Down Arrow 23">
                <a:extLst>
                  <a:ext uri="{FF2B5EF4-FFF2-40B4-BE49-F238E27FC236}">
                    <a16:creationId xmlns:a16="http://schemas.microsoft.com/office/drawing/2014/main" id="{762CE0E0-5308-3D4D-8D56-934ACF87C121}"/>
                  </a:ext>
                </a:extLst>
              </p:cNvPr>
              <p:cNvSpPr/>
              <p:nvPr/>
            </p:nvSpPr>
            <p:spPr>
              <a:xfrm>
                <a:off x="4788227" y="3942773"/>
                <a:ext cx="900000" cy="1260000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34" name="Up Arrow 6">
                <a:extLst>
                  <a:ext uri="{FF2B5EF4-FFF2-40B4-BE49-F238E27FC236}">
                    <a16:creationId xmlns:a16="http://schemas.microsoft.com/office/drawing/2014/main" id="{5E10D2C1-8D51-424F-B624-089B30AA5298}"/>
                  </a:ext>
                </a:extLst>
              </p:cNvPr>
              <p:cNvSpPr/>
              <p:nvPr/>
            </p:nvSpPr>
            <p:spPr>
              <a:xfrm>
                <a:off x="4788227" y="2672980"/>
                <a:ext cx="900000" cy="1260000"/>
              </a:xfrm>
              <a:prstGeom prst="up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36B792-657C-2F4B-9E14-8691E19C8D77}"/>
                </a:ext>
              </a:extLst>
            </p:cNvPr>
            <p:cNvGrpSpPr/>
            <p:nvPr/>
          </p:nvGrpSpPr>
          <p:grpSpPr>
            <a:xfrm>
              <a:off x="4973668" y="3670515"/>
              <a:ext cx="529009" cy="529009"/>
              <a:chOff x="3572272" y="1709192"/>
              <a:chExt cx="1368152" cy="136815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4631C25-C9E8-FC46-8CFC-F50E0D519427}"/>
                  </a:ext>
                </a:extLst>
              </p:cNvPr>
              <p:cNvSpPr/>
              <p:nvPr/>
            </p:nvSpPr>
            <p:spPr>
              <a:xfrm>
                <a:off x="3669623" y="1806543"/>
                <a:ext cx="1173453" cy="11734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1F571A8-753B-0E44-B1C2-3BC601053381}"/>
                  </a:ext>
                </a:extLst>
              </p:cNvPr>
              <p:cNvSpPr/>
              <p:nvPr/>
            </p:nvSpPr>
            <p:spPr>
              <a:xfrm>
                <a:off x="3572272" y="1709192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7B40CF-933A-DD46-893E-856980315858}"/>
              </a:ext>
            </a:extLst>
          </p:cNvPr>
          <p:cNvGrpSpPr/>
          <p:nvPr userDrawn="1"/>
        </p:nvGrpSpPr>
        <p:grpSpPr>
          <a:xfrm>
            <a:off x="9995819" y="2852981"/>
            <a:ext cx="900000" cy="2169793"/>
            <a:chOff x="8637965" y="2852981"/>
            <a:chExt cx="900000" cy="2169793"/>
          </a:xfrm>
        </p:grpSpPr>
        <p:grpSp>
          <p:nvGrpSpPr>
            <p:cNvPr id="36" name="그룹 4">
              <a:extLst>
                <a:ext uri="{FF2B5EF4-FFF2-40B4-BE49-F238E27FC236}">
                  <a16:creationId xmlns:a16="http://schemas.microsoft.com/office/drawing/2014/main" id="{351336CF-4CB7-0643-9764-70E55E41732C}"/>
                </a:ext>
              </a:extLst>
            </p:cNvPr>
            <p:cNvGrpSpPr/>
            <p:nvPr/>
          </p:nvGrpSpPr>
          <p:grpSpPr>
            <a:xfrm>
              <a:off x="8637965" y="2852981"/>
              <a:ext cx="900000" cy="2169793"/>
              <a:chOff x="7971936" y="2852980"/>
              <a:chExt cx="900000" cy="2169793"/>
            </a:xfrm>
          </p:grpSpPr>
          <p:sp>
            <p:nvSpPr>
              <p:cNvPr id="40" name="Down Arrow 31">
                <a:extLst>
                  <a:ext uri="{FF2B5EF4-FFF2-40B4-BE49-F238E27FC236}">
                    <a16:creationId xmlns:a16="http://schemas.microsoft.com/office/drawing/2014/main" id="{40D441D7-B623-8143-8CE9-D05E240106D3}"/>
                  </a:ext>
                </a:extLst>
              </p:cNvPr>
              <p:cNvSpPr/>
              <p:nvPr/>
            </p:nvSpPr>
            <p:spPr>
              <a:xfrm>
                <a:off x="7971936" y="3942773"/>
                <a:ext cx="900000" cy="1080000"/>
              </a:xfrm>
              <a:prstGeom prst="down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48" name="Up Arrow 26">
                <a:extLst>
                  <a:ext uri="{FF2B5EF4-FFF2-40B4-BE49-F238E27FC236}">
                    <a16:creationId xmlns:a16="http://schemas.microsoft.com/office/drawing/2014/main" id="{169AA61A-14C5-0046-90F8-723FE610D551}"/>
                  </a:ext>
                </a:extLst>
              </p:cNvPr>
              <p:cNvSpPr/>
              <p:nvPr/>
            </p:nvSpPr>
            <p:spPr>
              <a:xfrm>
                <a:off x="7971936" y="2852980"/>
                <a:ext cx="900000" cy="1080000"/>
              </a:xfrm>
              <a:prstGeom prst="upArrow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E0D584-7AD8-1347-A731-83CD122671BA}"/>
                </a:ext>
              </a:extLst>
            </p:cNvPr>
            <p:cNvGrpSpPr/>
            <p:nvPr/>
          </p:nvGrpSpPr>
          <p:grpSpPr>
            <a:xfrm>
              <a:off x="8823403" y="3670515"/>
              <a:ext cx="529009" cy="529009"/>
              <a:chOff x="3572272" y="1709192"/>
              <a:chExt cx="1368152" cy="136815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1DC1F7-A04E-9C4F-B091-6BD3FFF7AC29}"/>
                  </a:ext>
                </a:extLst>
              </p:cNvPr>
              <p:cNvSpPr/>
              <p:nvPr/>
            </p:nvSpPr>
            <p:spPr>
              <a:xfrm>
                <a:off x="3669623" y="1806543"/>
                <a:ext cx="1173453" cy="11734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9D2D404-3AB1-7B46-AB4D-2811EAB7264E}"/>
                  </a:ext>
                </a:extLst>
              </p:cNvPr>
              <p:cNvSpPr/>
              <p:nvPr/>
            </p:nvSpPr>
            <p:spPr>
              <a:xfrm>
                <a:off x="3572272" y="1709192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0D1157-7A87-1145-A92D-FD23E8429902}"/>
              </a:ext>
            </a:extLst>
          </p:cNvPr>
          <p:cNvGrpSpPr/>
          <p:nvPr userDrawn="1"/>
        </p:nvGrpSpPr>
        <p:grpSpPr>
          <a:xfrm>
            <a:off x="8422433" y="2132981"/>
            <a:ext cx="900000" cy="3609793"/>
            <a:chOff x="7354719" y="2132981"/>
            <a:chExt cx="900000" cy="3609793"/>
          </a:xfrm>
        </p:grpSpPr>
        <p:grpSp>
          <p:nvGrpSpPr>
            <p:cNvPr id="50" name="그룹 5">
              <a:extLst>
                <a:ext uri="{FF2B5EF4-FFF2-40B4-BE49-F238E27FC236}">
                  <a16:creationId xmlns:a16="http://schemas.microsoft.com/office/drawing/2014/main" id="{A2F5782B-ECAB-0C44-9196-9BF0C2FF0D71}"/>
                </a:ext>
              </a:extLst>
            </p:cNvPr>
            <p:cNvGrpSpPr/>
            <p:nvPr/>
          </p:nvGrpSpPr>
          <p:grpSpPr>
            <a:xfrm>
              <a:off x="7354719" y="2132981"/>
              <a:ext cx="900000" cy="3609793"/>
              <a:chOff x="6910500" y="2132980"/>
              <a:chExt cx="900000" cy="3609793"/>
            </a:xfrm>
          </p:grpSpPr>
          <p:sp>
            <p:nvSpPr>
              <p:cNvPr id="54" name="Down Arrow 30">
                <a:extLst>
                  <a:ext uri="{FF2B5EF4-FFF2-40B4-BE49-F238E27FC236}">
                    <a16:creationId xmlns:a16="http://schemas.microsoft.com/office/drawing/2014/main" id="{372C8BBD-5735-A345-8341-3D2385D30E95}"/>
                  </a:ext>
                </a:extLst>
              </p:cNvPr>
              <p:cNvSpPr/>
              <p:nvPr/>
            </p:nvSpPr>
            <p:spPr>
              <a:xfrm>
                <a:off x="6910500" y="3942773"/>
                <a:ext cx="900000" cy="1800000"/>
              </a:xfrm>
              <a:prstGeom prst="down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5" name="Up Arrow 25">
                <a:extLst>
                  <a:ext uri="{FF2B5EF4-FFF2-40B4-BE49-F238E27FC236}">
                    <a16:creationId xmlns:a16="http://schemas.microsoft.com/office/drawing/2014/main" id="{67FA9362-C623-D844-88EF-446E0FAD6F37}"/>
                  </a:ext>
                </a:extLst>
              </p:cNvPr>
              <p:cNvSpPr/>
              <p:nvPr/>
            </p:nvSpPr>
            <p:spPr>
              <a:xfrm>
                <a:off x="6910500" y="2132980"/>
                <a:ext cx="900000" cy="1800000"/>
              </a:xfrm>
              <a:prstGeom prst="upArrow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6F77B94-3BD1-E449-9F52-109683227DD6}"/>
                </a:ext>
              </a:extLst>
            </p:cNvPr>
            <p:cNvGrpSpPr/>
            <p:nvPr/>
          </p:nvGrpSpPr>
          <p:grpSpPr>
            <a:xfrm>
              <a:off x="7540158" y="3670515"/>
              <a:ext cx="529009" cy="529009"/>
              <a:chOff x="3572272" y="1709192"/>
              <a:chExt cx="1368152" cy="136815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395966A-858E-714A-893A-15D44421C378}"/>
                  </a:ext>
                </a:extLst>
              </p:cNvPr>
              <p:cNvSpPr/>
              <p:nvPr/>
            </p:nvSpPr>
            <p:spPr>
              <a:xfrm>
                <a:off x="3669623" y="1806543"/>
                <a:ext cx="1173453" cy="11734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1904E1D-8077-1045-8457-FDBD152D7BB2}"/>
                  </a:ext>
                </a:extLst>
              </p:cNvPr>
              <p:cNvSpPr/>
              <p:nvPr/>
            </p:nvSpPr>
            <p:spPr>
              <a:xfrm>
                <a:off x="3572272" y="1709192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9483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98A141-40F2-6C4A-B6B0-DA810DD3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8608599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11F6DB3-E4B3-0540-8EE0-0DCBFCADD28B}"/>
              </a:ext>
            </a:extLst>
          </p:cNvPr>
          <p:cNvSpPr txBox="1">
            <a:spLocks/>
          </p:cNvSpPr>
          <p:nvPr userDrawn="1"/>
        </p:nvSpPr>
        <p:spPr>
          <a:xfrm>
            <a:off x="744306" y="1595514"/>
            <a:ext cx="4746926" cy="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solidFill>
                <a:srgbClr val="890C58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B7ACE8-02B1-D449-9643-4C87AAFCB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63602-9E91-AD4C-876D-732F250E4FB7}"/>
              </a:ext>
            </a:extLst>
          </p:cNvPr>
          <p:cNvCxnSpPr>
            <a:cxnSpLocks/>
          </p:cNvCxnSpPr>
          <p:nvPr userDrawn="1"/>
        </p:nvCxnSpPr>
        <p:spPr>
          <a:xfrm>
            <a:off x="904143" y="5149875"/>
            <a:ext cx="10383715" cy="0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706884C-E777-3646-B886-07C852972FA4}"/>
              </a:ext>
            </a:extLst>
          </p:cNvPr>
          <p:cNvSpPr/>
          <p:nvPr userDrawn="1"/>
        </p:nvSpPr>
        <p:spPr>
          <a:xfrm rot="18900000">
            <a:off x="1293084" y="4919532"/>
            <a:ext cx="432048" cy="4320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621182-60A0-2846-8C7C-5633FB3FCF04}"/>
              </a:ext>
            </a:extLst>
          </p:cNvPr>
          <p:cNvSpPr/>
          <p:nvPr userDrawn="1"/>
        </p:nvSpPr>
        <p:spPr>
          <a:xfrm>
            <a:off x="1406583" y="5034948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89AA0F-1692-DD4E-ABB4-7135001E6846}"/>
              </a:ext>
            </a:extLst>
          </p:cNvPr>
          <p:cNvSpPr/>
          <p:nvPr userDrawn="1"/>
        </p:nvSpPr>
        <p:spPr>
          <a:xfrm rot="18900000">
            <a:off x="3583782" y="4919532"/>
            <a:ext cx="432048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261ADC-14B4-3E4C-BB00-EC8E9BA0FB08}"/>
              </a:ext>
            </a:extLst>
          </p:cNvPr>
          <p:cNvSpPr/>
          <p:nvPr userDrawn="1"/>
        </p:nvSpPr>
        <p:spPr>
          <a:xfrm>
            <a:off x="3697281" y="5034948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9726A1-8CB6-E044-849F-93B4E8956870}"/>
              </a:ext>
            </a:extLst>
          </p:cNvPr>
          <p:cNvSpPr/>
          <p:nvPr userDrawn="1"/>
        </p:nvSpPr>
        <p:spPr>
          <a:xfrm rot="18900000">
            <a:off x="5874480" y="491953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5DD590-0267-1843-AB84-83FF354F5C11}"/>
              </a:ext>
            </a:extLst>
          </p:cNvPr>
          <p:cNvSpPr/>
          <p:nvPr userDrawn="1"/>
        </p:nvSpPr>
        <p:spPr>
          <a:xfrm>
            <a:off x="5987979" y="5034948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FDFC4-7B39-7843-9096-E1249F290183}"/>
              </a:ext>
            </a:extLst>
          </p:cNvPr>
          <p:cNvSpPr/>
          <p:nvPr userDrawn="1"/>
        </p:nvSpPr>
        <p:spPr>
          <a:xfrm rot="18900000">
            <a:off x="8165178" y="4919532"/>
            <a:ext cx="432048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02DE8E-0D09-F84E-B023-61BED2D9C370}"/>
              </a:ext>
            </a:extLst>
          </p:cNvPr>
          <p:cNvSpPr/>
          <p:nvPr userDrawn="1"/>
        </p:nvSpPr>
        <p:spPr>
          <a:xfrm>
            <a:off x="8278677" y="5034948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926A08-1AE9-5943-8F33-EE7D79DC8CD5}"/>
              </a:ext>
            </a:extLst>
          </p:cNvPr>
          <p:cNvSpPr/>
          <p:nvPr userDrawn="1"/>
        </p:nvSpPr>
        <p:spPr>
          <a:xfrm rot="18900000">
            <a:off x="10455876" y="4919532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A567AF-47E5-D544-8618-C8B7DC3ED53F}"/>
              </a:ext>
            </a:extLst>
          </p:cNvPr>
          <p:cNvSpPr/>
          <p:nvPr userDrawn="1"/>
        </p:nvSpPr>
        <p:spPr>
          <a:xfrm>
            <a:off x="10569375" y="5034948"/>
            <a:ext cx="201216" cy="2012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ounded Rectangle 51">
            <a:extLst>
              <a:ext uri="{FF2B5EF4-FFF2-40B4-BE49-F238E27FC236}">
                <a16:creationId xmlns:a16="http://schemas.microsoft.com/office/drawing/2014/main" id="{622B4473-AD34-6045-98D5-43BB2FB78733}"/>
              </a:ext>
            </a:extLst>
          </p:cNvPr>
          <p:cNvSpPr/>
          <p:nvPr userDrawn="1"/>
        </p:nvSpPr>
        <p:spPr>
          <a:xfrm>
            <a:off x="1487949" y="4262233"/>
            <a:ext cx="2160000" cy="10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DDD037-F588-8142-B88B-DCB71E8312F4}"/>
              </a:ext>
            </a:extLst>
          </p:cNvPr>
          <p:cNvCxnSpPr/>
          <p:nvPr userDrawn="1"/>
        </p:nvCxnSpPr>
        <p:spPr>
          <a:xfrm>
            <a:off x="1487950" y="2537197"/>
            <a:ext cx="10011" cy="15136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52">
            <a:extLst>
              <a:ext uri="{FF2B5EF4-FFF2-40B4-BE49-F238E27FC236}">
                <a16:creationId xmlns:a16="http://schemas.microsoft.com/office/drawing/2014/main" id="{E5DBF72D-A04B-5949-9AB1-BA81BF902CEA}"/>
              </a:ext>
            </a:extLst>
          </p:cNvPr>
          <p:cNvSpPr/>
          <p:nvPr userDrawn="1"/>
        </p:nvSpPr>
        <p:spPr>
          <a:xfrm>
            <a:off x="3774324" y="4059898"/>
            <a:ext cx="2160000" cy="10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6DCA84-DFFA-FF47-B6E1-219ABA0C6693}"/>
              </a:ext>
            </a:extLst>
          </p:cNvPr>
          <p:cNvCxnSpPr/>
          <p:nvPr userDrawn="1"/>
        </p:nvCxnSpPr>
        <p:spPr>
          <a:xfrm>
            <a:off x="3774325" y="2336116"/>
            <a:ext cx="10011" cy="15136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53">
            <a:extLst>
              <a:ext uri="{FF2B5EF4-FFF2-40B4-BE49-F238E27FC236}">
                <a16:creationId xmlns:a16="http://schemas.microsoft.com/office/drawing/2014/main" id="{894816AB-064A-294E-815C-EAB2967DBDD2}"/>
              </a:ext>
            </a:extLst>
          </p:cNvPr>
          <p:cNvSpPr/>
          <p:nvPr userDrawn="1"/>
        </p:nvSpPr>
        <p:spPr>
          <a:xfrm>
            <a:off x="6060699" y="3854419"/>
            <a:ext cx="2160000" cy="10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FB0484-F05E-A846-9EC5-78863633C1B8}"/>
              </a:ext>
            </a:extLst>
          </p:cNvPr>
          <p:cNvCxnSpPr/>
          <p:nvPr userDrawn="1"/>
        </p:nvCxnSpPr>
        <p:spPr>
          <a:xfrm>
            <a:off x="6060700" y="2131887"/>
            <a:ext cx="10011" cy="15136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54">
            <a:extLst>
              <a:ext uri="{FF2B5EF4-FFF2-40B4-BE49-F238E27FC236}">
                <a16:creationId xmlns:a16="http://schemas.microsoft.com/office/drawing/2014/main" id="{338CFAA3-ABDB-0145-8021-8647B2A6C09D}"/>
              </a:ext>
            </a:extLst>
          </p:cNvPr>
          <p:cNvSpPr/>
          <p:nvPr userDrawn="1"/>
        </p:nvSpPr>
        <p:spPr>
          <a:xfrm>
            <a:off x="8347075" y="3645796"/>
            <a:ext cx="2160000" cy="10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BA92388-F017-544D-93ED-113EF643B1E6}"/>
              </a:ext>
            </a:extLst>
          </p:cNvPr>
          <p:cNvCxnSpPr/>
          <p:nvPr userDrawn="1"/>
        </p:nvCxnSpPr>
        <p:spPr>
          <a:xfrm>
            <a:off x="8347076" y="1949854"/>
            <a:ext cx="10011" cy="15136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01711-6D2C-7441-9EDF-AEAD3E405F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91" y="5469700"/>
            <a:ext cx="914400" cy="322950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257D77C-0496-A149-8B69-E0FA5746E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0689" y="5471569"/>
            <a:ext cx="914400" cy="322950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964BFEF1-B814-DE41-A0D2-38CE68802A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3511" y="5465609"/>
            <a:ext cx="914400" cy="322950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DCE10448-E78C-D44B-B522-02DDCAB42B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4209" y="5467478"/>
            <a:ext cx="914400" cy="322950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51466728-C0D2-7742-A26B-DB80E100C9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7015" y="5465609"/>
            <a:ext cx="914400" cy="322950"/>
          </a:xfrm>
        </p:spPr>
        <p:txBody>
          <a:bodyPr>
            <a:norm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2B58424-A9F7-B641-86A9-D046F1480D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4925" y="2448799"/>
            <a:ext cx="1749310" cy="165258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90" name="Text Placeholder 87">
            <a:extLst>
              <a:ext uri="{FF2B5EF4-FFF2-40B4-BE49-F238E27FC236}">
                <a16:creationId xmlns:a16="http://schemas.microsoft.com/office/drawing/2014/main" id="{CAD544B1-A63B-5E4B-8714-B533B4B131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66294" y="2190324"/>
            <a:ext cx="1749310" cy="165258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91" name="Text Placeholder 87">
            <a:extLst>
              <a:ext uri="{FF2B5EF4-FFF2-40B4-BE49-F238E27FC236}">
                <a16:creationId xmlns:a16="http://schemas.microsoft.com/office/drawing/2014/main" id="{19F6E13F-D351-E644-AFCB-6F1D4E7DF1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6044" y="1992922"/>
            <a:ext cx="1749310" cy="165258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92" name="Text Placeholder 87">
            <a:extLst>
              <a:ext uri="{FF2B5EF4-FFF2-40B4-BE49-F238E27FC236}">
                <a16:creationId xmlns:a16="http://schemas.microsoft.com/office/drawing/2014/main" id="{2EF7D891-4013-AD48-801B-1A7BB17152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35075" y="1794689"/>
            <a:ext cx="1749310" cy="1652587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9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ondary Title P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nut 6">
            <a:extLst>
              <a:ext uri="{FF2B5EF4-FFF2-40B4-BE49-F238E27FC236}">
                <a16:creationId xmlns:a16="http://schemas.microsoft.com/office/drawing/2014/main" id="{98E41595-0419-0149-8226-A81D6D82B09A}"/>
              </a:ext>
            </a:extLst>
          </p:cNvPr>
          <p:cNvSpPr/>
          <p:nvPr userDrawn="1"/>
        </p:nvSpPr>
        <p:spPr>
          <a:xfrm>
            <a:off x="7697247" y="4268549"/>
            <a:ext cx="921174" cy="921174"/>
          </a:xfrm>
          <a:prstGeom prst="donut">
            <a:avLst>
              <a:gd name="adj" fmla="val 2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65699F-CECA-8D40-8646-3D0E88FBC8DB}"/>
              </a:ext>
            </a:extLst>
          </p:cNvPr>
          <p:cNvSpPr txBox="1"/>
          <p:nvPr userDrawn="1"/>
        </p:nvSpPr>
        <p:spPr>
          <a:xfrm>
            <a:off x="8420765" y="1387954"/>
            <a:ext cx="2217274" cy="160043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Cyberseer Limited</a:t>
            </a:r>
            <a:br>
              <a:rPr lang="en-GB" sz="1600">
                <a:solidFill>
                  <a:schemeClr val="bg1"/>
                </a:solidFill>
              </a:rPr>
            </a:br>
            <a:r>
              <a:rPr lang="en-GB" sz="1400">
                <a:solidFill>
                  <a:schemeClr val="bg1"/>
                </a:solidFill>
              </a:rPr>
              <a:t>10 Lower Thames Street</a:t>
            </a:r>
            <a:br>
              <a:rPr lang="en-GB" sz="1600">
                <a:solidFill>
                  <a:schemeClr val="bg1"/>
                </a:solidFill>
              </a:rPr>
            </a:br>
            <a:r>
              <a:rPr lang="en-GB" sz="1400">
                <a:solidFill>
                  <a:schemeClr val="bg1"/>
                </a:solidFill>
              </a:rPr>
              <a:t>London</a:t>
            </a:r>
            <a:br>
              <a:rPr lang="en-GB" sz="1600">
                <a:solidFill>
                  <a:schemeClr val="bg1"/>
                </a:solidFill>
              </a:rPr>
            </a:br>
            <a:r>
              <a:rPr lang="en-GB" sz="1400">
                <a:solidFill>
                  <a:schemeClr val="bg1"/>
                </a:solidFill>
              </a:rPr>
              <a:t>EC3R 6EN</a:t>
            </a:r>
          </a:p>
          <a:p>
            <a:endParaRPr lang="en-GB" sz="1400">
              <a:solidFill>
                <a:schemeClr val="bg1"/>
              </a:solidFill>
            </a:endParaRPr>
          </a:p>
          <a:p>
            <a:r>
              <a:rPr lang="en-GB" sz="1400">
                <a:solidFill>
                  <a:schemeClr val="bg1"/>
                </a:solidFill>
              </a:rPr>
              <a:t>T: +44 (0)203 823 9030</a:t>
            </a:r>
            <a:br>
              <a:rPr lang="en-GB" sz="1400">
                <a:solidFill>
                  <a:schemeClr val="bg1"/>
                </a:solidFill>
              </a:rPr>
            </a:br>
            <a:r>
              <a:rPr lang="en-GB" sz="1400">
                <a:solidFill>
                  <a:schemeClr val="bg1"/>
                </a:solidFill>
              </a:rPr>
              <a:t>E: info@cyberseer.net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21199C-7EE9-C94E-A641-1C1B12FE4220}"/>
              </a:ext>
            </a:extLst>
          </p:cNvPr>
          <p:cNvSpPr/>
          <p:nvPr userDrawn="1"/>
        </p:nvSpPr>
        <p:spPr>
          <a:xfrm>
            <a:off x="5425118" y="760125"/>
            <a:ext cx="2125903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We are here!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15DD1A84-915A-DC46-803E-F1EBBE500E7B}"/>
              </a:ext>
            </a:extLst>
          </p:cNvPr>
          <p:cNvCxnSpPr>
            <a:cxnSpLocks/>
            <a:stCxn id="7" idx="0"/>
            <a:endCxn id="43" idx="3"/>
          </p:cNvCxnSpPr>
          <p:nvPr userDrawn="1"/>
        </p:nvCxnSpPr>
        <p:spPr>
          <a:xfrm rot="16200000" flipV="1">
            <a:off x="6215633" y="2326347"/>
            <a:ext cx="3277591" cy="606813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338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BEE8B1-E12E-3E40-BEBA-7DB71B0C8C7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70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5D53BC9-EC89-494A-9660-14A346B2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304E637A-70BF-CF48-AD1B-C6E2070088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72064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5D53BC9-EC89-494A-9660-14A346B2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619" y="547914"/>
            <a:ext cx="2996381" cy="1458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BAAAF73-B91D-7A49-B89F-B87D9DD83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8027" y="6390967"/>
            <a:ext cx="470381" cy="3970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2489BC-918D-9848-BCB6-68D30C772D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349651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645B98E7-0200-8E4A-B0D7-D885C2817D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5992" y="3429000"/>
            <a:ext cx="4349651" cy="341630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01AB569-E3A9-0147-A184-61A3AE6AC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41619" y="2120900"/>
            <a:ext cx="2996381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7602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68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687922AB-DB9B-2948-BB9E-BDC87C50A6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003356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21022-CEAA-0D43-A28F-DA1507A87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91C62FF4-9E8A-194A-81A6-184E0B9D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026AC148-2DF7-0F44-9D2B-32B260F98A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857" y="100753"/>
            <a:ext cx="4367213" cy="3030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Category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89598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s face&#10;&#10;Description automatically generated">
            <a:extLst>
              <a:ext uri="{FF2B5EF4-FFF2-40B4-BE49-F238E27FC236}">
                <a16:creationId xmlns:a16="http://schemas.microsoft.com/office/drawing/2014/main" id="{1C1CDEBD-E943-014F-BAE7-3734C7BE3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0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6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47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741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4">
            <a:extLst>
              <a:ext uri="{FF2B5EF4-FFF2-40B4-BE49-F238E27FC236}">
                <a16:creationId xmlns:a16="http://schemas.microsoft.com/office/drawing/2014/main" id="{A62A4E05-D5EC-4D7B-ABD9-783098202487}"/>
              </a:ext>
            </a:extLst>
          </p:cNvPr>
          <p:cNvSpPr/>
          <p:nvPr userDrawn="1"/>
        </p:nvSpPr>
        <p:spPr>
          <a:xfrm flipV="1">
            <a:off x="0" y="-7184"/>
            <a:ext cx="12192000" cy="2848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27" name="Block Arc 1">
            <a:extLst>
              <a:ext uri="{FF2B5EF4-FFF2-40B4-BE49-F238E27FC236}">
                <a16:creationId xmlns:a16="http://schemas.microsoft.com/office/drawing/2014/main" id="{E9A8D7B4-3433-4BFA-9525-FD17C4D2B7B7}"/>
              </a:ext>
            </a:extLst>
          </p:cNvPr>
          <p:cNvSpPr/>
          <p:nvPr userDrawn="1"/>
        </p:nvSpPr>
        <p:spPr>
          <a:xfrm>
            <a:off x="3582255" y="1676990"/>
            <a:ext cx="2340000" cy="2340000"/>
          </a:xfrm>
          <a:prstGeom prst="blockArc">
            <a:avLst>
              <a:gd name="adj1" fmla="val 10800000"/>
              <a:gd name="adj2" fmla="val 28362"/>
              <a:gd name="adj3" fmla="val 561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Block Arc 13">
            <a:extLst>
              <a:ext uri="{FF2B5EF4-FFF2-40B4-BE49-F238E27FC236}">
                <a16:creationId xmlns:a16="http://schemas.microsoft.com/office/drawing/2014/main" id="{1D21E8CD-0062-46B8-B48F-BCBBA362EC1D}"/>
              </a:ext>
            </a:extLst>
          </p:cNvPr>
          <p:cNvSpPr/>
          <p:nvPr userDrawn="1"/>
        </p:nvSpPr>
        <p:spPr>
          <a:xfrm>
            <a:off x="6271299" y="1676990"/>
            <a:ext cx="2340000" cy="2340000"/>
          </a:xfrm>
          <a:prstGeom prst="blockArc">
            <a:avLst>
              <a:gd name="adj1" fmla="val 10800000"/>
              <a:gd name="adj2" fmla="val 21570952"/>
              <a:gd name="adj3" fmla="val 524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0" name="Block Arc 15">
            <a:extLst>
              <a:ext uri="{FF2B5EF4-FFF2-40B4-BE49-F238E27FC236}">
                <a16:creationId xmlns:a16="http://schemas.microsoft.com/office/drawing/2014/main" id="{5E72CE5D-50AB-4E79-B094-8452C1CB1BC5}"/>
              </a:ext>
            </a:extLst>
          </p:cNvPr>
          <p:cNvSpPr/>
          <p:nvPr userDrawn="1"/>
        </p:nvSpPr>
        <p:spPr>
          <a:xfrm>
            <a:off x="8960343" y="1676990"/>
            <a:ext cx="2340000" cy="2340000"/>
          </a:xfrm>
          <a:prstGeom prst="blockArc">
            <a:avLst>
              <a:gd name="adj1" fmla="val 10800000"/>
              <a:gd name="adj2" fmla="val 21570209"/>
              <a:gd name="adj3" fmla="val 636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" name="Block Arc 12">
            <a:extLst>
              <a:ext uri="{FF2B5EF4-FFF2-40B4-BE49-F238E27FC236}">
                <a16:creationId xmlns:a16="http://schemas.microsoft.com/office/drawing/2014/main" id="{2E091664-DD03-46FE-8304-18866EBB8D12}"/>
              </a:ext>
            </a:extLst>
          </p:cNvPr>
          <p:cNvSpPr/>
          <p:nvPr userDrawn="1"/>
        </p:nvSpPr>
        <p:spPr>
          <a:xfrm>
            <a:off x="893211" y="1676990"/>
            <a:ext cx="2340000" cy="2340000"/>
          </a:xfrm>
          <a:prstGeom prst="blockArc">
            <a:avLst>
              <a:gd name="adj1" fmla="val 10800000"/>
              <a:gd name="adj2" fmla="val 21599540"/>
              <a:gd name="adj3" fmla="val 52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B9D93-713A-40ED-94C2-DA91F74E3A74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574BBA-5A6F-462E-84AF-A8DF244C614D}"/>
                </a:ext>
              </a:extLst>
            </p:cNvPr>
            <p:cNvCxnSpPr>
              <a:cxnSpLocks/>
              <a:stCxn id="68" idx="7"/>
              <a:endCxn id="6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9955CD-7999-439E-B931-6DC0A2B2B81A}"/>
                </a:ext>
              </a:extLst>
            </p:cNvPr>
            <p:cNvCxnSpPr>
              <a:cxnSpLocks/>
              <a:stCxn id="66" idx="4"/>
              <a:endCxn id="85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BEE600-DA29-4A28-B66C-AD1D4D274F59}"/>
                </a:ext>
              </a:extLst>
            </p:cNvPr>
            <p:cNvCxnSpPr>
              <a:cxnSpLocks/>
              <a:stCxn id="71" idx="2"/>
              <a:endCxn id="83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3060E4-9EF5-4D4B-82F6-C73611F4A04F}"/>
                </a:ext>
              </a:extLst>
            </p:cNvPr>
            <p:cNvCxnSpPr>
              <a:cxnSpLocks/>
              <a:stCxn id="85" idx="5"/>
              <a:endCxn id="7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E8DD59-DC59-4F25-A7B1-3D1AA5364A64}"/>
                </a:ext>
              </a:extLst>
            </p:cNvPr>
            <p:cNvCxnSpPr>
              <a:cxnSpLocks/>
              <a:stCxn id="66" idx="5"/>
              <a:endCxn id="84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E4062-0ED4-42EC-B6E1-2B9E4C299057}"/>
                </a:ext>
              </a:extLst>
            </p:cNvPr>
            <p:cNvCxnSpPr>
              <a:cxnSpLocks/>
              <a:stCxn id="71" idx="0"/>
              <a:endCxn id="84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894C4-AB88-4C4F-8B46-077785446A4B}"/>
                </a:ext>
              </a:extLst>
            </p:cNvPr>
            <p:cNvCxnSpPr>
              <a:cxnSpLocks/>
              <a:stCxn id="85" idx="3"/>
              <a:endCxn id="83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7020EC-C83B-4EBA-B805-05EEE55C5CFD}"/>
                </a:ext>
              </a:extLst>
            </p:cNvPr>
            <p:cNvCxnSpPr>
              <a:cxnSpLocks/>
              <a:stCxn id="191" idx="7"/>
              <a:endCxn id="7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E5422B-4F4E-4EF3-BF30-09F502B270D9}"/>
                </a:ext>
              </a:extLst>
            </p:cNvPr>
            <p:cNvCxnSpPr>
              <a:cxnSpLocks/>
              <a:stCxn id="71" idx="7"/>
              <a:endCxn id="7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35FCD9-2CBD-49BC-9D2D-2EDB1CC52A90}"/>
                </a:ext>
              </a:extLst>
            </p:cNvPr>
            <p:cNvCxnSpPr>
              <a:cxnSpLocks/>
              <a:stCxn id="7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713C5B-01C6-49EE-93D1-16BC8D9FC54D}"/>
                </a:ext>
              </a:extLst>
            </p:cNvPr>
            <p:cNvCxnSpPr>
              <a:cxnSpLocks/>
              <a:stCxn id="85" idx="6"/>
              <a:endCxn id="84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55FB29-6C54-4F71-8EF8-7A7410EB19C0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CBECF4-2792-4CFF-9B3B-9716A9662325}"/>
                </a:ext>
              </a:extLst>
            </p:cNvPr>
            <p:cNvCxnSpPr>
              <a:cxnSpLocks/>
              <a:stCxn id="84" idx="6"/>
              <a:endCxn id="7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BC205A-F7BB-4D27-9073-2A4A32BBFB50}"/>
                </a:ext>
              </a:extLst>
            </p:cNvPr>
            <p:cNvCxnSpPr>
              <a:cxnSpLocks/>
              <a:stCxn id="72" idx="0"/>
              <a:endCxn id="7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0651C2-9CC5-49E7-B573-F8483E188ABF}"/>
                </a:ext>
              </a:extLst>
            </p:cNvPr>
            <p:cNvCxnSpPr>
              <a:cxnSpLocks/>
              <a:stCxn id="75" idx="1"/>
              <a:endCxn id="7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4B7C26-C6F8-4579-ADB3-57064DC524E4}"/>
                </a:ext>
              </a:extLst>
            </p:cNvPr>
            <p:cNvCxnSpPr>
              <a:cxnSpLocks/>
              <a:stCxn id="75" idx="0"/>
              <a:endCxn id="7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5A2ECA-6465-49DD-9CA4-2307CEA42AA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32A994-F3AE-40FB-BC10-6AC29DB2C531}"/>
                </a:ext>
              </a:extLst>
            </p:cNvPr>
            <p:cNvCxnSpPr>
              <a:cxnSpLocks/>
              <a:stCxn id="74" idx="7"/>
              <a:endCxn id="214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FD37F-36BC-4F32-9C7C-A2376C8AA42F}"/>
                </a:ext>
              </a:extLst>
            </p:cNvPr>
            <p:cNvCxnSpPr>
              <a:cxnSpLocks/>
              <a:stCxn id="74" idx="6"/>
              <a:endCxn id="8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3D917-5D0C-4426-8EEB-C5BAD8CCEE9F}"/>
                </a:ext>
              </a:extLst>
            </p:cNvPr>
            <p:cNvCxnSpPr>
              <a:cxnSpLocks/>
              <a:stCxn id="81" idx="7"/>
              <a:endCxn id="8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0E6EB-88F3-4B1F-8863-E21BF94BD882}"/>
                </a:ext>
              </a:extLst>
            </p:cNvPr>
            <p:cNvCxnSpPr>
              <a:cxnSpLocks/>
              <a:stCxn id="67" idx="0"/>
              <a:endCxn id="6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624A79-CD9C-4A7D-9F15-B4A82D3B1AF7}"/>
                </a:ext>
              </a:extLst>
            </p:cNvPr>
            <p:cNvCxnSpPr>
              <a:cxnSpLocks/>
              <a:stCxn id="83" idx="2"/>
              <a:endCxn id="6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8C9FAF-9F51-4A35-BABD-BE3D30FB6548}"/>
                </a:ext>
              </a:extLst>
            </p:cNvPr>
            <p:cNvCxnSpPr>
              <a:cxnSpLocks/>
              <a:stCxn id="70" idx="1"/>
              <a:endCxn id="6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6834BC-6EA9-41D2-BD81-5E1318046679}"/>
                </a:ext>
              </a:extLst>
            </p:cNvPr>
            <p:cNvCxnSpPr>
              <a:cxnSpLocks/>
              <a:stCxn id="69" idx="7"/>
              <a:endCxn id="6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333035-BBE0-41C0-B841-EE4679A93618}"/>
                </a:ext>
              </a:extLst>
            </p:cNvPr>
            <p:cNvCxnSpPr>
              <a:cxnSpLocks/>
              <a:stCxn id="68" idx="6"/>
              <a:endCxn id="6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9A0FBC-7CFF-4AFA-ADC2-70A883BBAB52}"/>
                </a:ext>
              </a:extLst>
            </p:cNvPr>
            <p:cNvCxnSpPr>
              <a:cxnSpLocks/>
              <a:stCxn id="88" idx="7"/>
              <a:endCxn id="6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4B84F3-447D-4B3E-AEEF-81177D4289CC}"/>
                </a:ext>
              </a:extLst>
            </p:cNvPr>
            <p:cNvCxnSpPr>
              <a:cxnSpLocks/>
              <a:stCxn id="88" idx="6"/>
              <a:endCxn id="6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18F212-7F6A-41E4-8AF8-7BFDA2D561E0}"/>
                </a:ext>
              </a:extLst>
            </p:cNvPr>
            <p:cNvCxnSpPr>
              <a:cxnSpLocks/>
              <a:stCxn id="88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98D6B3-4767-4E65-80F5-5805E7D0D088}"/>
                </a:ext>
              </a:extLst>
            </p:cNvPr>
            <p:cNvCxnSpPr>
              <a:cxnSpLocks/>
              <a:stCxn id="6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B54EE6A-8715-4615-8EE4-C3F183ECB7F6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47ACAD-79CA-4181-A603-B3F3A3C56972}"/>
                </a:ext>
              </a:extLst>
            </p:cNvPr>
            <p:cNvCxnSpPr>
              <a:cxnSpLocks/>
              <a:stCxn id="7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D21E65-A33D-4B82-8F6D-5E57631945F5}"/>
                </a:ext>
              </a:extLst>
            </p:cNvPr>
            <p:cNvCxnSpPr>
              <a:cxnSpLocks/>
              <a:stCxn id="69" idx="6"/>
              <a:endCxn id="7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5BBB2A-AADA-4A12-AFEF-C304AEBA3955}"/>
                </a:ext>
              </a:extLst>
            </p:cNvPr>
            <p:cNvCxnSpPr>
              <a:cxnSpLocks/>
              <a:stCxn id="70" idx="6"/>
              <a:endCxn id="7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BE11C2-43D1-48CE-B701-2B22922EC4B2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500EBD-A961-40B0-A633-D663B266CDD9}"/>
                </a:ext>
              </a:extLst>
            </p:cNvPr>
            <p:cNvCxnSpPr>
              <a:cxnSpLocks/>
              <a:stCxn id="93" idx="0"/>
              <a:endCxn id="7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649136-82AD-404A-AC08-D5DA5B8ADA26}"/>
                </a:ext>
              </a:extLst>
            </p:cNvPr>
            <p:cNvCxnSpPr>
              <a:cxnSpLocks/>
              <a:endCxn id="7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6D3833-79A9-4D05-94EA-2A1FBD47D6FD}"/>
                </a:ext>
              </a:extLst>
            </p:cNvPr>
            <p:cNvCxnSpPr>
              <a:cxnSpLocks/>
              <a:stCxn id="93" idx="2"/>
              <a:endCxn id="7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F01212-BB44-4345-AFB8-784C37C091F0}"/>
                </a:ext>
              </a:extLst>
            </p:cNvPr>
            <p:cNvCxnSpPr>
              <a:cxnSpLocks/>
              <a:stCxn id="75" idx="2"/>
              <a:endCxn id="7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22C632-F251-47BF-A47C-BB32F238E49E}"/>
                </a:ext>
              </a:extLst>
            </p:cNvPr>
            <p:cNvCxnSpPr>
              <a:cxnSpLocks/>
              <a:stCxn id="7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E6CA4A-B30D-4EB2-AA92-4A81F8C72FC0}"/>
                </a:ext>
              </a:extLst>
            </p:cNvPr>
            <p:cNvCxnSpPr>
              <a:cxnSpLocks/>
              <a:stCxn id="7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31386C-C4D0-4EFC-A276-443457DE9BC7}"/>
                </a:ext>
              </a:extLst>
            </p:cNvPr>
            <p:cNvCxnSpPr>
              <a:cxnSpLocks/>
              <a:stCxn id="76" idx="2"/>
              <a:endCxn id="7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DD08E5-161D-44C4-8CC7-16C83B54B9FF}"/>
                </a:ext>
              </a:extLst>
            </p:cNvPr>
            <p:cNvCxnSpPr>
              <a:cxnSpLocks/>
              <a:stCxn id="81" idx="4"/>
              <a:endCxn id="7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B52D6B-BBC9-4049-89CF-F4BE3BA82C6D}"/>
                </a:ext>
              </a:extLst>
            </p:cNvPr>
            <p:cNvCxnSpPr>
              <a:cxnSpLocks/>
              <a:stCxn id="80" idx="3"/>
              <a:endCxn id="7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2766DD-0278-45E7-A418-B00CA9E0B0F0}"/>
                </a:ext>
              </a:extLst>
            </p:cNvPr>
            <p:cNvCxnSpPr>
              <a:cxnSpLocks/>
              <a:stCxn id="80" idx="2"/>
              <a:endCxn id="8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86ABA7-90CC-43B3-98A4-3A70F3E7CA90}"/>
                </a:ext>
              </a:extLst>
            </p:cNvPr>
            <p:cNvCxnSpPr>
              <a:cxnSpLocks/>
              <a:stCxn id="80" idx="1"/>
              <a:endCxn id="8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BAE8F31-35EA-4950-B29E-54DD0424CBC0}"/>
                </a:ext>
              </a:extLst>
            </p:cNvPr>
            <p:cNvCxnSpPr>
              <a:cxnSpLocks/>
              <a:stCxn id="78" idx="1"/>
              <a:endCxn id="8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F2F86-5A3C-4FF9-9A2A-894802E84D80}"/>
                </a:ext>
              </a:extLst>
            </p:cNvPr>
            <p:cNvCxnSpPr>
              <a:cxnSpLocks/>
              <a:stCxn id="78" idx="0"/>
              <a:endCxn id="7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069052-1C62-41CF-B742-38B248C22B05}"/>
                </a:ext>
              </a:extLst>
            </p:cNvPr>
            <p:cNvCxnSpPr>
              <a:cxnSpLocks/>
              <a:stCxn id="150" idx="7"/>
              <a:endCxn id="215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A779B7-6A8E-4BE6-AEBA-83918EB4AAE8}"/>
                </a:ext>
              </a:extLst>
            </p:cNvPr>
            <p:cNvCxnSpPr>
              <a:cxnSpLocks/>
              <a:endCxn id="7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C02040-715C-43BA-A35A-208E1F2B8A2C}"/>
                </a:ext>
              </a:extLst>
            </p:cNvPr>
            <p:cNvCxnSpPr>
              <a:cxnSpLocks/>
              <a:stCxn id="150" idx="0"/>
              <a:endCxn id="214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1CE08A8-26F3-4B85-A77B-EA864F861BA3}"/>
                </a:ext>
              </a:extLst>
            </p:cNvPr>
            <p:cNvCxnSpPr>
              <a:cxnSpLocks/>
              <a:stCxn id="162" idx="0"/>
              <a:endCxn id="213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9A2894-59FE-4627-B09B-11B416578DD5}"/>
                </a:ext>
              </a:extLst>
            </p:cNvPr>
            <p:cNvCxnSpPr>
              <a:cxnSpLocks/>
              <a:stCxn id="162" idx="1"/>
              <a:endCxn id="7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461EA5-AABA-4AFD-A86B-586B4C950946}"/>
                </a:ext>
              </a:extLst>
            </p:cNvPr>
            <p:cNvCxnSpPr>
              <a:cxnSpLocks/>
              <a:stCxn id="79" idx="2"/>
              <a:endCxn id="8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018BEF-3309-4641-BC3C-0B00F6442855}"/>
                </a:ext>
              </a:extLst>
            </p:cNvPr>
            <p:cNvCxnSpPr>
              <a:cxnSpLocks/>
              <a:stCxn id="78" idx="2"/>
              <a:endCxn id="8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694E94-CDB6-42E5-9499-FE75FA476E90}"/>
                </a:ext>
              </a:extLst>
            </p:cNvPr>
            <p:cNvCxnSpPr>
              <a:cxnSpLocks/>
              <a:stCxn id="77" idx="1"/>
              <a:endCxn id="8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A24D912-578C-4BD9-BD77-68A17AC92C3E}"/>
                </a:ext>
              </a:extLst>
            </p:cNvPr>
            <p:cNvCxnSpPr>
              <a:cxnSpLocks/>
              <a:stCxn id="77" idx="3"/>
              <a:endCxn id="94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9B2DC65-AD4F-42B3-A1B3-E9C6AC8A7EB0}"/>
                </a:ext>
              </a:extLst>
            </p:cNvPr>
            <p:cNvCxnSpPr>
              <a:cxnSpLocks/>
              <a:stCxn id="80" idx="4"/>
              <a:endCxn id="94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77A3B55-7C38-4976-AAE3-1E728660165E}"/>
                </a:ext>
              </a:extLst>
            </p:cNvPr>
            <p:cNvCxnSpPr>
              <a:cxnSpLocks/>
              <a:stCxn id="76" idx="5"/>
              <a:endCxn id="94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143AC7-756F-476F-B343-8DE46FBFC98A}"/>
                </a:ext>
              </a:extLst>
            </p:cNvPr>
            <p:cNvCxnSpPr>
              <a:cxnSpLocks/>
              <a:stCxn id="77" idx="7"/>
              <a:endCxn id="7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F9E6FC-94A3-496B-AB95-5F81DDDE8FAA}"/>
                </a:ext>
              </a:extLst>
            </p:cNvPr>
            <p:cNvCxnSpPr>
              <a:cxnSpLocks/>
              <a:stCxn id="75" idx="7"/>
              <a:endCxn id="8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735CA9-DD50-422B-85CE-0C086FC9CC30}"/>
                </a:ext>
              </a:extLst>
            </p:cNvPr>
            <p:cNvCxnSpPr>
              <a:cxnSpLocks/>
              <a:endCxn id="7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85D7DB4-53E1-47E9-9324-650B2BB0C880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9E2C89-EF9A-4227-98A5-54E426329A8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3C40CCB-1D64-419D-BA2D-E718BD22A87E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8C3687-EB51-43A0-A744-36177DDFF44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4BA939-B0DD-4F21-B346-D46861FC32C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FA3DB31-8773-49EC-B2C8-EDD982D86D5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860734D-F81E-491D-A36C-7B75D598348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1219A5C-7EDF-485B-A662-3011F28830F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D2140B-3417-4B56-89A8-6F81ED0FFBD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B29AED-F835-48E8-A9C2-F223B3B8FD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33854B-D1D4-4F8A-BACF-2031148326B5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592367-450E-4D51-8BA9-F86A1A3CEC5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36B3983-C1EA-451B-BB22-41EAA60C49C2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1CB12A-0AE3-4281-95AC-3B8FA027C130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9045CD3-09B2-4E9E-86B4-3BB4DDDBB852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F841AED-9DB7-43A1-85AF-A19C1B7BD64B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A0DD65-4FF5-4C15-9BC2-2946F57370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C5438-5B97-4E01-BBD0-3D932CC60CE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F50743A-08C6-492E-BFEB-68FEC2B6A5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087C55-710F-4512-BDE0-98201858499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C9C201F-48E4-4BE4-BE7D-7B78E27E2641}"/>
                </a:ext>
              </a:extLst>
            </p:cNvPr>
            <p:cNvCxnSpPr>
              <a:cxnSpLocks/>
              <a:stCxn id="85" idx="2"/>
              <a:endCxn id="6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A215683-3F41-4989-A91B-86482CAF52C9}"/>
                </a:ext>
              </a:extLst>
            </p:cNvPr>
            <p:cNvCxnSpPr>
              <a:cxnSpLocks/>
              <a:stCxn id="68" idx="4"/>
              <a:endCxn id="6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A20A5AC-7B72-46B4-9A02-5A59E89A45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C034E5-3045-4C72-A245-51A7D7606B36}"/>
                </a:ext>
              </a:extLst>
            </p:cNvPr>
            <p:cNvCxnSpPr>
              <a:cxnSpLocks/>
              <a:stCxn id="88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4D5B8C-FCAE-4D66-A6B3-791D4787E79E}"/>
                </a:ext>
              </a:extLst>
            </p:cNvPr>
            <p:cNvCxnSpPr>
              <a:cxnSpLocks/>
              <a:stCxn id="88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A1782CB-DF33-44B9-BED1-41E48F248A50}"/>
                </a:ext>
              </a:extLst>
            </p:cNvPr>
            <p:cNvCxnSpPr>
              <a:cxnSpLocks/>
              <a:stCxn id="88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7FBA88-9688-45F0-B04D-222EDBF843CF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F50A8FD-DA90-487E-A4B2-9EF9C90693E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>
              <a:extLst>
                <a:ext uri="{FF2B5EF4-FFF2-40B4-BE49-F238E27FC236}">
                  <a16:creationId xmlns:a16="http://schemas.microsoft.com/office/drawing/2014/main" id="{8A478409-4933-4289-8478-209580633B3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2554CF-827E-44A7-BED4-3A73C3692EEB}"/>
                </a:ext>
              </a:extLst>
            </p:cNvPr>
            <p:cNvCxnSpPr>
              <a:cxnSpLocks/>
              <a:stCxn id="93" idx="1"/>
              <a:endCxn id="7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981A961-FB45-43D9-AC17-3BFF0259559E}"/>
                </a:ext>
              </a:extLst>
            </p:cNvPr>
            <p:cNvCxnSpPr>
              <a:cxnSpLocks/>
              <a:endCxn id="147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9959F54-9DCF-4339-8E7B-865CEC1E414D}"/>
                </a:ext>
              </a:extLst>
            </p:cNvPr>
            <p:cNvCxnSpPr>
              <a:cxnSpLocks/>
              <a:endCxn id="162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DC7BEE1-C67E-4F94-8D82-4F10366BB570}"/>
                </a:ext>
              </a:extLst>
            </p:cNvPr>
            <p:cNvCxnSpPr>
              <a:cxnSpLocks/>
              <a:stCxn id="147" idx="0"/>
              <a:endCxn id="162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DB28D-DB75-40C7-A319-98F6F3CEDB47}"/>
                </a:ext>
              </a:extLst>
            </p:cNvPr>
            <p:cNvCxnSpPr>
              <a:cxnSpLocks/>
              <a:stCxn id="213" idx="2"/>
              <a:endCxn id="149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9718EA-2547-47A1-8E3B-EAE8E1BFFC55}"/>
                </a:ext>
              </a:extLst>
            </p:cNvPr>
            <p:cNvCxnSpPr>
              <a:cxnSpLocks/>
              <a:stCxn id="147" idx="7"/>
              <a:endCxn id="149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FFD2241-A284-449E-9453-D2FB90D201FF}"/>
                </a:ext>
              </a:extLst>
            </p:cNvPr>
            <p:cNvCxnSpPr>
              <a:cxnSpLocks/>
              <a:endCxn id="162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B8ED5C-95A0-4123-A833-9086F3E289D2}"/>
                </a:ext>
              </a:extLst>
            </p:cNvPr>
            <p:cNvCxnSpPr>
              <a:cxnSpLocks/>
              <a:stCxn id="162" idx="6"/>
              <a:endCxn id="149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3E50F5B-905F-4F19-BC69-3DCB2B371F51}"/>
                </a:ext>
              </a:extLst>
            </p:cNvPr>
            <p:cNvCxnSpPr>
              <a:cxnSpLocks/>
              <a:stCxn id="148" idx="0"/>
              <a:endCxn id="149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BC9AB95-C9BE-4BA5-B255-CC96D46EFD82}"/>
                </a:ext>
              </a:extLst>
            </p:cNvPr>
            <p:cNvCxnSpPr>
              <a:cxnSpLocks/>
              <a:stCxn id="151" idx="1"/>
              <a:endCxn id="149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119CD90-6434-4BAC-92DF-40CC638D290E}"/>
                </a:ext>
              </a:extLst>
            </p:cNvPr>
            <p:cNvCxnSpPr>
              <a:cxnSpLocks/>
              <a:stCxn id="151" idx="0"/>
              <a:endCxn id="150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96FFE7C-23EA-4CB4-B29E-3873AE2CB4EE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1E1FC14-5B30-4C97-81DC-E37AC9430126}"/>
                </a:ext>
              </a:extLst>
            </p:cNvPr>
            <p:cNvCxnSpPr>
              <a:cxnSpLocks/>
              <a:stCxn id="150" idx="7"/>
              <a:endCxn id="158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00D45EF-2ABB-4374-AC35-E7E66C802956}"/>
                </a:ext>
              </a:extLst>
            </p:cNvPr>
            <p:cNvCxnSpPr>
              <a:cxnSpLocks/>
              <a:stCxn id="150" idx="6"/>
              <a:endCxn id="157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B848D5E-4B86-4365-BE40-C1E9C605BEA8}"/>
                </a:ext>
              </a:extLst>
            </p:cNvPr>
            <p:cNvCxnSpPr>
              <a:cxnSpLocks/>
              <a:stCxn id="157" idx="7"/>
              <a:endCxn id="158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CC3D79E-2A0F-4132-B214-2BFC8EBEA6A4}"/>
                </a:ext>
              </a:extLst>
            </p:cNvPr>
            <p:cNvCxnSpPr>
              <a:cxnSpLocks/>
              <a:stCxn id="214" idx="1"/>
              <a:endCxn id="149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95C72C-5DC8-4E44-A04C-60712F8C29DC}"/>
                </a:ext>
              </a:extLst>
            </p:cNvPr>
            <p:cNvCxnSpPr>
              <a:cxnSpLocks/>
              <a:endCxn id="147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0AA27BD-5A10-4370-9E99-C431FB7BBF06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C9D52B-2BA9-4D4C-94AE-9EBCC9E9F897}"/>
                </a:ext>
              </a:extLst>
            </p:cNvPr>
            <p:cNvCxnSpPr>
              <a:cxnSpLocks/>
              <a:stCxn id="163" idx="0"/>
              <a:endCxn id="147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8EDE77A-C599-4B0B-9DE4-E75C7B7CBD3D}"/>
                </a:ext>
              </a:extLst>
            </p:cNvPr>
            <p:cNvCxnSpPr>
              <a:cxnSpLocks/>
              <a:endCxn id="147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30CBD17-90A0-47FF-899E-E5DF5E52088F}"/>
                </a:ext>
              </a:extLst>
            </p:cNvPr>
            <p:cNvCxnSpPr>
              <a:cxnSpLocks/>
              <a:stCxn id="163" idx="2"/>
              <a:endCxn id="148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E9176D4-CAAC-41BF-983F-15BC6B23AA2E}"/>
                </a:ext>
              </a:extLst>
            </p:cNvPr>
            <p:cNvCxnSpPr>
              <a:cxnSpLocks/>
              <a:stCxn id="151" idx="2"/>
              <a:endCxn id="148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0B49AC8-ADAF-4426-A6ED-F73D10B73FBB}"/>
                </a:ext>
              </a:extLst>
            </p:cNvPr>
            <p:cNvCxnSpPr>
              <a:cxnSpLocks/>
              <a:stCxn id="151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D6F00E1-FD8C-4BEE-98A5-4DD1DB590F44}"/>
                </a:ext>
              </a:extLst>
            </p:cNvPr>
            <p:cNvCxnSpPr>
              <a:cxnSpLocks/>
              <a:stCxn id="152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8924D97-EE7C-498D-8A80-9C5F7E381C8E}"/>
                </a:ext>
              </a:extLst>
            </p:cNvPr>
            <p:cNvCxnSpPr>
              <a:cxnSpLocks/>
              <a:stCxn id="152" idx="2"/>
              <a:endCxn id="151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C4D91EB-0829-4AD1-9BBC-2414E9D0E0AC}"/>
                </a:ext>
              </a:extLst>
            </p:cNvPr>
            <p:cNvCxnSpPr>
              <a:cxnSpLocks/>
              <a:stCxn id="157" idx="4"/>
              <a:endCxn id="152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63C3E4E-4E4C-4BB9-B5F5-4D72B15F7F2A}"/>
                </a:ext>
              </a:extLst>
            </p:cNvPr>
            <p:cNvCxnSpPr>
              <a:cxnSpLocks/>
              <a:stCxn id="156" idx="3"/>
              <a:endCxn id="152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589E6F-B89F-4A9B-B756-ED8A5C4A8C63}"/>
                </a:ext>
              </a:extLst>
            </p:cNvPr>
            <p:cNvCxnSpPr>
              <a:cxnSpLocks/>
              <a:stCxn id="156" idx="2"/>
              <a:endCxn id="157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0E0C98F-2AB1-4E89-83EE-A6B8FA60DF09}"/>
                </a:ext>
              </a:extLst>
            </p:cNvPr>
            <p:cNvCxnSpPr>
              <a:cxnSpLocks/>
              <a:stCxn id="156" idx="1"/>
              <a:endCxn id="158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5D2FD08-59D7-4702-9576-A547AC7A8A62}"/>
                </a:ext>
              </a:extLst>
            </p:cNvPr>
            <p:cNvCxnSpPr>
              <a:cxnSpLocks/>
              <a:stCxn id="154" idx="1"/>
              <a:endCxn id="158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B485EF-8E8D-4479-B819-883453BE241F}"/>
                </a:ext>
              </a:extLst>
            </p:cNvPr>
            <p:cNvCxnSpPr>
              <a:cxnSpLocks/>
              <a:stCxn id="154" idx="0"/>
              <a:endCxn id="155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99830A-0B6B-4B2B-BAAA-39DE8D1D04AA}"/>
                </a:ext>
              </a:extLst>
            </p:cNvPr>
            <p:cNvCxnSpPr>
              <a:cxnSpLocks/>
              <a:stCxn id="160" idx="0"/>
              <a:endCxn id="159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AC6728F-DB31-4983-BE32-4D655323B5BC}"/>
                </a:ext>
              </a:extLst>
            </p:cNvPr>
            <p:cNvCxnSpPr>
              <a:cxnSpLocks/>
              <a:stCxn id="188" idx="7"/>
              <a:endCxn id="159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F9AA938-CC74-4616-B307-1DB70C79C3B9}"/>
                </a:ext>
              </a:extLst>
            </p:cNvPr>
            <p:cNvCxnSpPr>
              <a:cxnSpLocks/>
              <a:endCxn id="160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304A2-F5D5-4F29-ADF0-E9D4DA4817CE}"/>
                </a:ext>
              </a:extLst>
            </p:cNvPr>
            <p:cNvCxnSpPr>
              <a:cxnSpLocks/>
              <a:stCxn id="187" idx="5"/>
              <a:endCxn id="161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F8945B3-E7BA-46C4-9545-BCE95E5F9F09}"/>
                </a:ext>
              </a:extLst>
            </p:cNvPr>
            <p:cNvCxnSpPr>
              <a:cxnSpLocks/>
              <a:endCxn id="161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C635628-6EFD-441D-9972-6403B0D0FABE}"/>
                </a:ext>
              </a:extLst>
            </p:cNvPr>
            <p:cNvCxnSpPr>
              <a:cxnSpLocks/>
              <a:stCxn id="161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E7AB171-7A32-46D2-9D9D-8AC2DA640438}"/>
                </a:ext>
              </a:extLst>
            </p:cNvPr>
            <p:cNvCxnSpPr>
              <a:cxnSpLocks/>
              <a:stCxn id="161" idx="3"/>
              <a:endCxn id="153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0594AE1-1E9E-4B6E-BC3A-379515A29636}"/>
                </a:ext>
              </a:extLst>
            </p:cNvPr>
            <p:cNvCxnSpPr>
              <a:cxnSpLocks/>
              <a:stCxn id="161" idx="1"/>
              <a:endCxn id="154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38D00EE-907C-4360-A607-9D263044EC4E}"/>
                </a:ext>
              </a:extLst>
            </p:cNvPr>
            <p:cNvCxnSpPr>
              <a:cxnSpLocks/>
              <a:stCxn id="160" idx="2"/>
              <a:endCxn id="154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E8AAFF4-8353-4250-AD5B-E30008DA8C0F}"/>
                </a:ext>
              </a:extLst>
            </p:cNvPr>
            <p:cNvCxnSpPr>
              <a:cxnSpLocks/>
              <a:stCxn id="159" idx="3"/>
              <a:endCxn id="154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CB3F67A-EFD6-4A00-AF54-A54386887FA1}"/>
                </a:ext>
              </a:extLst>
            </p:cNvPr>
            <p:cNvCxnSpPr>
              <a:cxnSpLocks/>
              <a:stCxn id="159" idx="2"/>
              <a:endCxn id="155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04A4EB7-B993-4C1E-9512-FC11117D4DD3}"/>
                </a:ext>
              </a:extLst>
            </p:cNvPr>
            <p:cNvCxnSpPr>
              <a:cxnSpLocks/>
              <a:stCxn id="155" idx="1"/>
              <a:endCxn id="158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3AB111C-0728-44CB-99DA-BD5F465D17E4}"/>
                </a:ext>
              </a:extLst>
            </p:cNvPr>
            <p:cNvCxnSpPr>
              <a:cxnSpLocks/>
              <a:stCxn id="154" idx="2"/>
              <a:endCxn id="156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824AB1A-AF27-4AAC-A510-E835981EB35C}"/>
                </a:ext>
              </a:extLst>
            </p:cNvPr>
            <p:cNvCxnSpPr>
              <a:cxnSpLocks/>
              <a:stCxn id="153" idx="1"/>
              <a:endCxn id="156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B2A9CAE-D54C-4F99-BC89-2A47AC6F057A}"/>
                </a:ext>
              </a:extLst>
            </p:cNvPr>
            <p:cNvCxnSpPr>
              <a:cxnSpLocks/>
              <a:stCxn id="153" idx="3"/>
              <a:endCxn id="164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C2A513-DA3C-4A76-9627-46F3EA1674F2}"/>
                </a:ext>
              </a:extLst>
            </p:cNvPr>
            <p:cNvCxnSpPr>
              <a:cxnSpLocks/>
              <a:stCxn id="156" idx="4"/>
              <a:endCxn id="164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B48AD31-8E77-4D83-9FF0-837B6A3CB825}"/>
                </a:ext>
              </a:extLst>
            </p:cNvPr>
            <p:cNvCxnSpPr>
              <a:cxnSpLocks/>
              <a:stCxn id="152" idx="5"/>
              <a:endCxn id="164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A383FD2-934F-4979-BD40-681C7BCCDA81}"/>
                </a:ext>
              </a:extLst>
            </p:cNvPr>
            <p:cNvCxnSpPr>
              <a:cxnSpLocks/>
              <a:stCxn id="153" idx="7"/>
              <a:endCxn id="154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B60496-127B-4D07-B9D7-550F342723FD}"/>
                </a:ext>
              </a:extLst>
            </p:cNvPr>
            <p:cNvCxnSpPr>
              <a:cxnSpLocks/>
              <a:stCxn id="151" idx="7"/>
              <a:endCxn id="157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9043197-9393-4509-8DD1-E5C4512FD9BB}"/>
                </a:ext>
              </a:extLst>
            </p:cNvPr>
            <p:cNvCxnSpPr>
              <a:cxnSpLocks/>
              <a:endCxn id="153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B94D064-2104-45B7-8D56-6D27B6F5E7DF}"/>
                </a:ext>
              </a:extLst>
            </p:cNvPr>
            <p:cNvCxnSpPr>
              <a:cxnSpLocks/>
              <a:stCxn id="161" idx="7"/>
              <a:endCxn id="160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E1DBC0C-7FF3-4C50-9A4A-B2C226B258D1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19E98D6-2855-4A42-AB3E-365BB54EB1D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998912D-7A0B-4FFD-A177-A3B838E6A36A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8F576D9-EB15-40F7-97F7-51307DCA108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F0252DA-0578-484B-BA55-4C22D0C908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957B164-FF03-439C-999F-2D84D2789FE3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CE014D8-4823-4B50-8CC4-98219946E67B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BA855C5-6E64-472C-BC81-9D7A13A682F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E1565B9-0D0F-49BE-A15D-F8EF68521E1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C9F9A08-EC57-48F9-88FF-89C46D2D0FA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F63E34-B71A-4177-A92C-7E6C9FCC9BF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608D259-83DB-492F-95A4-F7A165EA7A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7AEE8C4-57AB-456F-985F-571138FED7AE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E94D409-F6CA-456B-87C3-CBD002709847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4EFF78-0E0F-4A48-BA14-038A3245C15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4981ADC-C194-4F16-9E99-AA33E5E2F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15C62939-53C6-4D13-828C-4B132C09497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hord 163">
              <a:extLst>
                <a:ext uri="{FF2B5EF4-FFF2-40B4-BE49-F238E27FC236}">
                  <a16:creationId xmlns:a16="http://schemas.microsoft.com/office/drawing/2014/main" id="{11A7B4C1-28C9-41EF-96AD-01DAED015D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C386063-0BC2-434C-8E3B-8C49E8AE4314}"/>
                </a:ext>
              </a:extLst>
            </p:cNvPr>
            <p:cNvCxnSpPr>
              <a:cxnSpLocks/>
              <a:stCxn id="163" idx="1"/>
              <a:endCxn id="151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A57370-6220-4B9E-956C-42A672B35652}"/>
                </a:ext>
              </a:extLst>
            </p:cNvPr>
            <p:cNvCxnSpPr>
              <a:cxnSpLocks/>
              <a:stCxn id="185" idx="6"/>
              <a:endCxn id="159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F7DC8C-D286-405D-BCD1-3B2980649D74}"/>
                </a:ext>
              </a:extLst>
            </p:cNvPr>
            <p:cNvCxnSpPr>
              <a:cxnSpLocks/>
              <a:stCxn id="182" idx="4"/>
              <a:endCxn id="188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BCFE525-2B87-4315-8BCB-8DAF19C732E7}"/>
                </a:ext>
              </a:extLst>
            </p:cNvPr>
            <p:cNvCxnSpPr>
              <a:cxnSpLocks/>
              <a:stCxn id="188" idx="4"/>
              <a:endCxn id="187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C6476B1-7DDE-4297-89A9-056A99F9D30A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D3CD5FC-03C8-45D5-8309-4449E2DC8E7F}"/>
                </a:ext>
              </a:extLst>
            </p:cNvPr>
            <p:cNvCxnSpPr>
              <a:cxnSpLocks/>
              <a:stCxn id="186" idx="0"/>
              <a:endCxn id="187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1B08651-B039-4782-9DEA-F196FEDB7BC5}"/>
                </a:ext>
              </a:extLst>
            </p:cNvPr>
            <p:cNvCxnSpPr>
              <a:cxnSpLocks/>
              <a:stCxn id="196" idx="1"/>
              <a:endCxn id="182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CF1415B-B410-49A8-948A-A7A51B9072F0}"/>
                </a:ext>
              </a:extLst>
            </p:cNvPr>
            <p:cNvCxnSpPr>
              <a:cxnSpLocks/>
              <a:stCxn id="187" idx="2"/>
              <a:endCxn id="196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3E0C3E6-A235-471D-A1B3-591C622C5E5A}"/>
                </a:ext>
              </a:extLst>
            </p:cNvPr>
            <p:cNvCxnSpPr>
              <a:cxnSpLocks/>
              <a:stCxn id="186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131013C-402D-4E7E-AF11-8610E3A4E51B}"/>
                </a:ext>
              </a:extLst>
            </p:cNvPr>
            <p:cNvCxnSpPr>
              <a:cxnSpLocks/>
              <a:stCxn id="159" idx="1"/>
              <a:endCxn id="6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A4ADD74-65B5-4E5B-B584-0D4E631840A2}"/>
                </a:ext>
              </a:extLst>
            </p:cNvPr>
            <p:cNvCxnSpPr>
              <a:cxnSpLocks/>
              <a:stCxn id="184" idx="6"/>
              <a:endCxn id="183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B02ADA0-EDA9-4242-A237-2EB77593412A}"/>
                </a:ext>
              </a:extLst>
            </p:cNvPr>
            <p:cNvCxnSpPr>
              <a:cxnSpLocks/>
              <a:stCxn id="182" idx="7"/>
              <a:endCxn id="184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8FAA103-A03F-483B-A8C2-02D377F9478C}"/>
                </a:ext>
              </a:extLst>
            </p:cNvPr>
            <p:cNvCxnSpPr>
              <a:cxnSpLocks/>
              <a:stCxn id="182" idx="5"/>
              <a:endCxn id="185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9A155A8-9BA2-478B-BF3C-FDCBF42F2FCA}"/>
                </a:ext>
              </a:extLst>
            </p:cNvPr>
            <p:cNvCxnSpPr>
              <a:cxnSpLocks/>
              <a:stCxn id="183" idx="3"/>
              <a:endCxn id="185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3D96F16-826A-4CA1-9001-1C1A5FE7682E}"/>
                </a:ext>
              </a:extLst>
            </p:cNvPr>
            <p:cNvCxnSpPr>
              <a:cxnSpLocks/>
              <a:stCxn id="185" idx="4"/>
              <a:endCxn id="188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0A8AD3-D413-4513-8B78-6FCC483405F7}"/>
                </a:ext>
              </a:extLst>
            </p:cNvPr>
            <p:cNvCxnSpPr>
              <a:cxnSpLocks/>
              <a:stCxn id="161" idx="2"/>
              <a:endCxn id="186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5B2AAD1-0A07-40A8-81EB-C51DDFDFE59C}"/>
                </a:ext>
              </a:extLst>
            </p:cNvPr>
            <p:cNvCxnSpPr>
              <a:cxnSpLocks/>
              <a:endCxn id="186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E31A65C-EDEC-42C4-9417-D67A62525378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DDF3B5F-0610-4C1D-BC39-9972618B657E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956FE60-41C8-4525-A6E1-A25A3B858D9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89E9125-FCE6-45F6-889A-F4214FA6C9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1A4CD43-1EB0-4505-AFE3-A0804CF99D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0866670F-4A2D-4683-9CFD-68E415E11D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34702E5-52D2-43DD-B14F-D8D4F9A18C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54ED39E-C29A-4E22-929F-390D51657687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7AB2D6A-D21C-45AD-B82B-7901F6629DBD}"/>
                </a:ext>
              </a:extLst>
            </p:cNvPr>
            <p:cNvCxnSpPr>
              <a:cxnSpLocks/>
              <a:stCxn id="184" idx="4"/>
              <a:endCxn id="185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5DF650AE-A324-4804-AAAD-E7CE834715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A85335F-E68B-4FCF-973E-C68A71EB0A62}"/>
                </a:ext>
              </a:extLst>
            </p:cNvPr>
            <p:cNvCxnSpPr>
              <a:cxnSpLocks/>
              <a:stCxn id="191" idx="3"/>
              <a:endCxn id="155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CEA5CB2-482B-421A-8AE0-7A0BBB2F5661}"/>
                </a:ext>
              </a:extLst>
            </p:cNvPr>
            <p:cNvCxnSpPr>
              <a:cxnSpLocks/>
              <a:stCxn id="191" idx="2"/>
              <a:endCxn id="6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ADC1D77-B495-414C-94FB-E10EA33A0B54}"/>
                </a:ext>
              </a:extLst>
            </p:cNvPr>
            <p:cNvCxnSpPr>
              <a:cxnSpLocks/>
              <a:stCxn id="184" idx="7"/>
              <a:endCxn id="6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854D194-17AC-49AD-9A26-B23EA3008805}"/>
                </a:ext>
              </a:extLst>
            </p:cNvPr>
            <p:cNvCxnSpPr>
              <a:cxnSpLocks/>
              <a:endCxn id="184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Chord 195">
              <a:extLst>
                <a:ext uri="{FF2B5EF4-FFF2-40B4-BE49-F238E27FC236}">
                  <a16:creationId xmlns:a16="http://schemas.microsoft.com/office/drawing/2014/main" id="{CA34B809-524B-4D3B-9F39-7AE4179609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DF30D01-7B97-48EA-AD30-2BCB2ED9E72F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D9AEE54-631C-4F71-BC5D-BE9FD5B00DAF}"/>
                </a:ext>
              </a:extLst>
            </p:cNvPr>
            <p:cNvCxnSpPr>
              <a:cxnSpLocks/>
              <a:stCxn id="183" idx="6"/>
              <a:endCxn id="6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C00A23A-2A57-481F-9F19-017D46E739EF}"/>
                </a:ext>
              </a:extLst>
            </p:cNvPr>
            <p:cNvCxnSpPr>
              <a:cxnSpLocks/>
              <a:stCxn id="183" idx="5"/>
              <a:endCxn id="159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92E2763-249A-40E7-9DD6-7131B5196B24}"/>
                </a:ext>
              </a:extLst>
            </p:cNvPr>
            <p:cNvCxnSpPr>
              <a:cxnSpLocks/>
              <a:stCxn id="68" idx="0"/>
              <a:endCxn id="183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13D546A-B38D-4DB1-B353-96DE0927BA0A}"/>
                </a:ext>
              </a:extLst>
            </p:cNvPr>
            <p:cNvCxnSpPr>
              <a:cxnSpLocks/>
              <a:stCxn id="188" idx="5"/>
              <a:endCxn id="160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F110F7D-356C-4B8A-A626-761925A8B9D3}"/>
                </a:ext>
              </a:extLst>
            </p:cNvPr>
            <p:cNvCxnSpPr>
              <a:cxnSpLocks/>
              <a:stCxn id="155" idx="7"/>
              <a:endCxn id="6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6A4A436-F633-43ED-A67A-6E008AE445F4}"/>
                </a:ext>
              </a:extLst>
            </p:cNvPr>
            <p:cNvCxnSpPr>
              <a:cxnSpLocks/>
              <a:stCxn id="84" idx="7"/>
              <a:endCxn id="191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970A69B-B0FF-49E7-AF8C-CDC55A3846FE}"/>
                </a:ext>
              </a:extLst>
            </p:cNvPr>
            <p:cNvCxnSpPr>
              <a:cxnSpLocks/>
              <a:stCxn id="158" idx="7"/>
              <a:endCxn id="7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165BDAF-BB77-4A59-886B-B54857AAB3D9}"/>
                </a:ext>
              </a:extLst>
            </p:cNvPr>
            <p:cNvCxnSpPr>
              <a:cxnSpLocks/>
              <a:stCxn id="158" idx="6"/>
              <a:endCxn id="191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B05A21C-4569-4482-8CF4-87314D2D4C37}"/>
                </a:ext>
              </a:extLst>
            </p:cNvPr>
            <p:cNvCxnSpPr>
              <a:cxnSpLocks/>
              <a:stCxn id="74" idx="0"/>
              <a:endCxn id="158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17D20A8-6B73-4115-8E58-81665266507D}"/>
                </a:ext>
              </a:extLst>
            </p:cNvPr>
            <p:cNvCxnSpPr>
              <a:cxnSpLocks/>
              <a:stCxn id="214" idx="0"/>
              <a:endCxn id="213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0B6502E-7684-460D-AB86-9F0E5167C03F}"/>
                </a:ext>
              </a:extLst>
            </p:cNvPr>
            <p:cNvCxnSpPr>
              <a:cxnSpLocks/>
              <a:stCxn id="82" idx="0"/>
              <a:endCxn id="213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A18729E-555C-4FDA-B3AA-4A04A2779A38}"/>
                </a:ext>
              </a:extLst>
            </p:cNvPr>
            <p:cNvCxnSpPr>
              <a:cxnSpLocks/>
              <a:stCxn id="81" idx="0"/>
              <a:endCxn id="214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4AF831C-6204-4D1B-8064-1F030951D66D}"/>
                </a:ext>
              </a:extLst>
            </p:cNvPr>
            <p:cNvCxnSpPr>
              <a:cxnSpLocks/>
              <a:stCxn id="158" idx="1"/>
              <a:endCxn id="215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D514801-3856-4ABA-BEAB-739730774461}"/>
                </a:ext>
              </a:extLst>
            </p:cNvPr>
            <p:cNvCxnSpPr>
              <a:cxnSpLocks/>
              <a:stCxn id="74" idx="0"/>
              <a:endCxn id="215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BF4AA65-C7D4-4A82-8ED3-1ADEFDD9D159}"/>
                </a:ext>
              </a:extLst>
            </p:cNvPr>
            <p:cNvCxnSpPr>
              <a:cxnSpLocks/>
              <a:stCxn id="215" idx="7"/>
              <a:endCxn id="214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DC0826-2E06-4367-BA4F-D6BB47448C56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272245F-B68B-4C8F-872E-D1382716775F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03EFA70-43EA-4925-82A2-C7560E27FDC6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1704DC9-A2FE-46DF-A33D-2C5B0B62822C}"/>
                </a:ext>
              </a:extLst>
            </p:cNvPr>
            <p:cNvCxnSpPr>
              <a:cxnSpLocks/>
              <a:stCxn id="79" idx="0"/>
              <a:endCxn id="213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4B7AD97-C8C7-4DBA-B251-B090D2591095}"/>
                </a:ext>
              </a:extLst>
            </p:cNvPr>
            <p:cNvCxnSpPr>
              <a:cxnSpLocks/>
              <a:endCxn id="7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223" name="Picture Placeholder 2">
            <a:extLst>
              <a:ext uri="{FF2B5EF4-FFF2-40B4-BE49-F238E27FC236}">
                <a16:creationId xmlns:a16="http://schemas.microsoft.com/office/drawing/2014/main" id="{A12E6587-F03D-4C57-AAFE-4763BFD9192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4" name="Picture Placeholder 2">
            <a:extLst>
              <a:ext uri="{FF2B5EF4-FFF2-40B4-BE49-F238E27FC236}">
                <a16:creationId xmlns:a16="http://schemas.microsoft.com/office/drawing/2014/main" id="{A202D3EE-B2AB-497C-838C-AE327E69D39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5" name="Picture Placeholder 2">
            <a:extLst>
              <a:ext uri="{FF2B5EF4-FFF2-40B4-BE49-F238E27FC236}">
                <a16:creationId xmlns:a16="http://schemas.microsoft.com/office/drawing/2014/main" id="{9DF5AD96-04D7-4C76-AF28-774C3C834F7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6" name="Picture Placeholder 2">
            <a:extLst>
              <a:ext uri="{FF2B5EF4-FFF2-40B4-BE49-F238E27FC236}">
                <a16:creationId xmlns:a16="http://schemas.microsoft.com/office/drawing/2014/main" id="{3BC1DC84-BDCC-4285-BF2F-160995CFC16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342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75E79714-3B2A-7345-9D81-539C84490939}"/>
              </a:ext>
            </a:extLst>
          </p:cNvPr>
          <p:cNvSpPr/>
          <p:nvPr userDrawn="1"/>
        </p:nvSpPr>
        <p:spPr>
          <a:xfrm flipV="1">
            <a:off x="0" y="-7184"/>
            <a:ext cx="12192000" cy="2848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8" name="Block Arc 1">
            <a:extLst>
              <a:ext uri="{FF2B5EF4-FFF2-40B4-BE49-F238E27FC236}">
                <a16:creationId xmlns:a16="http://schemas.microsoft.com/office/drawing/2014/main" id="{8FCF0A39-3DDD-1548-8685-CA4E22B2652E}"/>
              </a:ext>
            </a:extLst>
          </p:cNvPr>
          <p:cNvSpPr/>
          <p:nvPr userDrawn="1"/>
        </p:nvSpPr>
        <p:spPr>
          <a:xfrm>
            <a:off x="3582255" y="1676990"/>
            <a:ext cx="2340000" cy="2340000"/>
          </a:xfrm>
          <a:prstGeom prst="blockArc">
            <a:avLst>
              <a:gd name="adj1" fmla="val 10800000"/>
              <a:gd name="adj2" fmla="val 28362"/>
              <a:gd name="adj3" fmla="val 561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Block Arc 13">
            <a:extLst>
              <a:ext uri="{FF2B5EF4-FFF2-40B4-BE49-F238E27FC236}">
                <a16:creationId xmlns:a16="http://schemas.microsoft.com/office/drawing/2014/main" id="{AA197CAA-AD3E-3948-925A-50B85E887B72}"/>
              </a:ext>
            </a:extLst>
          </p:cNvPr>
          <p:cNvSpPr/>
          <p:nvPr userDrawn="1"/>
        </p:nvSpPr>
        <p:spPr>
          <a:xfrm>
            <a:off x="6271299" y="1676990"/>
            <a:ext cx="2340000" cy="2340000"/>
          </a:xfrm>
          <a:prstGeom prst="blockArc">
            <a:avLst>
              <a:gd name="adj1" fmla="val 10800000"/>
              <a:gd name="adj2" fmla="val 21570952"/>
              <a:gd name="adj3" fmla="val 524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Block Arc 15">
            <a:extLst>
              <a:ext uri="{FF2B5EF4-FFF2-40B4-BE49-F238E27FC236}">
                <a16:creationId xmlns:a16="http://schemas.microsoft.com/office/drawing/2014/main" id="{DBAC01A1-1B43-5E49-A95A-C36A03091DB2}"/>
              </a:ext>
            </a:extLst>
          </p:cNvPr>
          <p:cNvSpPr/>
          <p:nvPr userDrawn="1"/>
        </p:nvSpPr>
        <p:spPr>
          <a:xfrm>
            <a:off x="8960343" y="1676990"/>
            <a:ext cx="2340000" cy="2340000"/>
          </a:xfrm>
          <a:prstGeom prst="blockArc">
            <a:avLst>
              <a:gd name="adj1" fmla="val 10800000"/>
              <a:gd name="adj2" fmla="val 21570209"/>
              <a:gd name="adj3" fmla="val 636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Block Arc 12">
            <a:extLst>
              <a:ext uri="{FF2B5EF4-FFF2-40B4-BE49-F238E27FC236}">
                <a16:creationId xmlns:a16="http://schemas.microsoft.com/office/drawing/2014/main" id="{F844D15F-031D-474F-A532-DFA438EAFD5F}"/>
              </a:ext>
            </a:extLst>
          </p:cNvPr>
          <p:cNvSpPr/>
          <p:nvPr userDrawn="1"/>
        </p:nvSpPr>
        <p:spPr>
          <a:xfrm>
            <a:off x="893211" y="1676990"/>
            <a:ext cx="2340000" cy="2340000"/>
          </a:xfrm>
          <a:prstGeom prst="blockArc">
            <a:avLst>
              <a:gd name="adj1" fmla="val 10800000"/>
              <a:gd name="adj2" fmla="val 21599540"/>
              <a:gd name="adj3" fmla="val 52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4BF9-5D17-0A42-9120-7AD8DE70B6B1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2769D5-E3C7-8A4F-9490-D11947782E94}"/>
                </a:ext>
              </a:extLst>
            </p:cNvPr>
            <p:cNvCxnSpPr>
              <a:cxnSpLocks/>
              <a:stCxn id="76" idx="7"/>
              <a:endCxn id="7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D5AF3D-0ACA-954E-A6D1-7E5771A79182}"/>
                </a:ext>
              </a:extLst>
            </p:cNvPr>
            <p:cNvCxnSpPr>
              <a:cxnSpLocks/>
              <a:stCxn id="74" idx="4"/>
              <a:endCxn id="9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85E3C1-5916-C14D-8CF1-A2781F26A459}"/>
                </a:ext>
              </a:extLst>
            </p:cNvPr>
            <p:cNvCxnSpPr>
              <a:cxnSpLocks/>
              <a:stCxn id="79" idx="2"/>
              <a:endCxn id="9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564326-8772-EA4E-BD5D-5744E3848354}"/>
                </a:ext>
              </a:extLst>
            </p:cNvPr>
            <p:cNvCxnSpPr>
              <a:cxnSpLocks/>
              <a:stCxn id="93" idx="5"/>
              <a:endCxn id="7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652EFC-3EF2-6C4B-9271-BFD16BE71C12}"/>
                </a:ext>
              </a:extLst>
            </p:cNvPr>
            <p:cNvCxnSpPr>
              <a:cxnSpLocks/>
              <a:stCxn id="74" idx="5"/>
              <a:endCxn id="9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DBF31F-0573-A046-AF03-008CBDE0BADE}"/>
                </a:ext>
              </a:extLst>
            </p:cNvPr>
            <p:cNvCxnSpPr>
              <a:cxnSpLocks/>
              <a:stCxn id="79" idx="0"/>
              <a:endCxn id="9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EE8663-5387-2647-AB6C-35406BE5815C}"/>
                </a:ext>
              </a:extLst>
            </p:cNvPr>
            <p:cNvCxnSpPr>
              <a:cxnSpLocks/>
              <a:stCxn id="93" idx="3"/>
              <a:endCxn id="9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B668B6-3EFB-F749-82AC-D40B0FAAD7E1}"/>
                </a:ext>
              </a:extLst>
            </p:cNvPr>
            <p:cNvCxnSpPr>
              <a:cxnSpLocks/>
              <a:stCxn id="199" idx="7"/>
              <a:endCxn id="8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74805A-0862-0446-B748-185FFAD4501B}"/>
                </a:ext>
              </a:extLst>
            </p:cNvPr>
            <p:cNvCxnSpPr>
              <a:cxnSpLocks/>
              <a:stCxn id="79" idx="7"/>
              <a:endCxn id="8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7AFC94-5E69-1A46-AF9D-9CA4B6EE00C6}"/>
                </a:ext>
              </a:extLst>
            </p:cNvPr>
            <p:cNvCxnSpPr>
              <a:cxnSpLocks/>
              <a:stCxn id="7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E7D65F-C7DD-3446-855D-B6E297F5CF83}"/>
                </a:ext>
              </a:extLst>
            </p:cNvPr>
            <p:cNvCxnSpPr>
              <a:cxnSpLocks/>
              <a:stCxn id="93" idx="6"/>
              <a:endCxn id="9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153F20-5B98-F748-9C2C-60F76C8402A7}"/>
                </a:ext>
              </a:extLst>
            </p:cNvPr>
            <p:cNvCxnSpPr>
              <a:cxnSpLocks/>
              <a:stCxn id="78" idx="0"/>
              <a:endCxn id="9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3904348-C848-434B-B599-A42720F5D9F5}"/>
                </a:ext>
              </a:extLst>
            </p:cNvPr>
            <p:cNvCxnSpPr>
              <a:cxnSpLocks/>
              <a:stCxn id="92" idx="6"/>
              <a:endCxn id="8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7EDD5A-623A-394A-A0B0-B264649AEBBE}"/>
                </a:ext>
              </a:extLst>
            </p:cNvPr>
            <p:cNvCxnSpPr>
              <a:cxnSpLocks/>
              <a:stCxn id="80" idx="0"/>
              <a:endCxn id="8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A195E3-9C83-1743-B136-40DE80355034}"/>
                </a:ext>
              </a:extLst>
            </p:cNvPr>
            <p:cNvCxnSpPr>
              <a:cxnSpLocks/>
              <a:stCxn id="83" idx="1"/>
              <a:endCxn id="8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FB214B-B9FF-5B4D-BB51-8420F59D5E26}"/>
                </a:ext>
              </a:extLst>
            </p:cNvPr>
            <p:cNvCxnSpPr>
              <a:cxnSpLocks/>
              <a:stCxn id="83" idx="0"/>
              <a:endCxn id="8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B9289F2-4CA2-5044-AEE7-D108C51FA52F}"/>
                </a:ext>
              </a:extLst>
            </p:cNvPr>
            <p:cNvCxnSpPr>
              <a:cxnSpLocks/>
              <a:stCxn id="82" idx="2"/>
              <a:endCxn id="8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E50B4B-6CE1-854A-BB2C-017EBB3B5FDF}"/>
                </a:ext>
              </a:extLst>
            </p:cNvPr>
            <p:cNvCxnSpPr>
              <a:cxnSpLocks/>
              <a:stCxn id="82" idx="7"/>
              <a:endCxn id="22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88834D-5C2A-7F42-9882-9D232711FB3F}"/>
                </a:ext>
              </a:extLst>
            </p:cNvPr>
            <p:cNvCxnSpPr>
              <a:cxnSpLocks/>
              <a:stCxn id="82" idx="6"/>
              <a:endCxn id="8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6D5007-7C49-5A4B-B400-7D6896C6DC8B}"/>
                </a:ext>
              </a:extLst>
            </p:cNvPr>
            <p:cNvCxnSpPr>
              <a:cxnSpLocks/>
              <a:stCxn id="89" idx="7"/>
              <a:endCxn id="9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B1FD31-8F45-554F-9499-86E3E0872B60}"/>
                </a:ext>
              </a:extLst>
            </p:cNvPr>
            <p:cNvCxnSpPr>
              <a:cxnSpLocks/>
              <a:stCxn id="75" idx="0"/>
              <a:endCxn id="7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F832A25-786D-F049-A8DE-39AA8ABB220B}"/>
                </a:ext>
              </a:extLst>
            </p:cNvPr>
            <p:cNvCxnSpPr>
              <a:cxnSpLocks/>
              <a:stCxn id="91" idx="2"/>
              <a:endCxn id="7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A1CEB70-AF06-7448-9088-A5F3AEE4B969}"/>
                </a:ext>
              </a:extLst>
            </p:cNvPr>
            <p:cNvCxnSpPr>
              <a:cxnSpLocks/>
              <a:stCxn id="78" idx="1"/>
              <a:endCxn id="7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88BFE-6BB6-6A4C-9D43-12EFBA91029F}"/>
                </a:ext>
              </a:extLst>
            </p:cNvPr>
            <p:cNvCxnSpPr>
              <a:cxnSpLocks/>
              <a:stCxn id="77" idx="7"/>
              <a:endCxn id="7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065D5BB-8F83-C341-877B-D56D595DF40E}"/>
                </a:ext>
              </a:extLst>
            </p:cNvPr>
            <p:cNvCxnSpPr>
              <a:cxnSpLocks/>
              <a:stCxn id="76" idx="6"/>
              <a:endCxn id="7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4A753A-814A-D14A-801C-4EBCEA1AF278}"/>
                </a:ext>
              </a:extLst>
            </p:cNvPr>
            <p:cNvCxnSpPr>
              <a:cxnSpLocks/>
              <a:stCxn id="96" idx="7"/>
              <a:endCxn id="7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A66FA0-AD4B-7B4D-99C9-DC1D83CEEEC1}"/>
                </a:ext>
              </a:extLst>
            </p:cNvPr>
            <p:cNvCxnSpPr>
              <a:cxnSpLocks/>
              <a:stCxn id="96" idx="6"/>
              <a:endCxn id="7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2E562F-34AF-E34B-B185-FC6837B7F370}"/>
                </a:ext>
              </a:extLst>
            </p:cNvPr>
            <p:cNvCxnSpPr>
              <a:cxnSpLocks/>
              <a:stCxn id="9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591891-B02D-3B41-BEA2-B92DAD7880AD}"/>
                </a:ext>
              </a:extLst>
            </p:cNvPr>
            <p:cNvCxnSpPr>
              <a:cxnSpLocks/>
              <a:stCxn id="7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DEB7292-8CC1-7045-9606-C724203BE994}"/>
                </a:ext>
              </a:extLst>
            </p:cNvPr>
            <p:cNvCxnSpPr>
              <a:cxnSpLocks/>
              <a:stCxn id="7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3CF832-9045-584E-955E-FE103B930693}"/>
                </a:ext>
              </a:extLst>
            </p:cNvPr>
            <p:cNvCxnSpPr>
              <a:cxnSpLocks/>
              <a:stCxn id="7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CEDC2AB-7730-3640-A5EE-16F192507174}"/>
                </a:ext>
              </a:extLst>
            </p:cNvPr>
            <p:cNvCxnSpPr>
              <a:cxnSpLocks/>
              <a:stCxn id="77" idx="6"/>
              <a:endCxn id="7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43D39F-2CF2-A74F-8F7C-E91E5C781E18}"/>
                </a:ext>
              </a:extLst>
            </p:cNvPr>
            <p:cNvCxnSpPr>
              <a:cxnSpLocks/>
              <a:stCxn id="78" idx="6"/>
              <a:endCxn id="7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F165E64-3A6A-B049-AC95-71996969F8D4}"/>
                </a:ext>
              </a:extLst>
            </p:cNvPr>
            <p:cNvCxnSpPr>
              <a:cxnSpLocks/>
              <a:stCxn id="80" idx="2"/>
              <a:endCxn id="7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DF66D91-667F-7645-9FA5-39A70DFDE1B5}"/>
                </a:ext>
              </a:extLst>
            </p:cNvPr>
            <p:cNvCxnSpPr>
              <a:cxnSpLocks/>
              <a:stCxn id="101" idx="0"/>
              <a:endCxn id="7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7FEFE4-DCD8-C64C-9BE7-A1539DB4FF98}"/>
                </a:ext>
              </a:extLst>
            </p:cNvPr>
            <p:cNvCxnSpPr>
              <a:cxnSpLocks/>
              <a:endCxn id="7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BE3D3-0F10-404C-9830-07CF7B8D3A4D}"/>
                </a:ext>
              </a:extLst>
            </p:cNvPr>
            <p:cNvCxnSpPr>
              <a:cxnSpLocks/>
              <a:stCxn id="101" idx="2"/>
              <a:endCxn id="8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9771B6E-5101-7148-8595-EB62FF9598EA}"/>
                </a:ext>
              </a:extLst>
            </p:cNvPr>
            <p:cNvCxnSpPr>
              <a:cxnSpLocks/>
              <a:stCxn id="83" idx="2"/>
              <a:endCxn id="8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FE8015E-C921-0441-890B-C02DDB6E2366}"/>
                </a:ext>
              </a:extLst>
            </p:cNvPr>
            <p:cNvCxnSpPr>
              <a:cxnSpLocks/>
              <a:stCxn id="8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89D34-6714-4543-9400-13CD3FE1930B}"/>
                </a:ext>
              </a:extLst>
            </p:cNvPr>
            <p:cNvCxnSpPr>
              <a:cxnSpLocks/>
              <a:stCxn id="8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087EDBC-C9FD-6044-8CBF-873465B262F2}"/>
                </a:ext>
              </a:extLst>
            </p:cNvPr>
            <p:cNvCxnSpPr>
              <a:cxnSpLocks/>
              <a:stCxn id="84" idx="2"/>
              <a:endCxn id="8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5703541-D589-ED46-921A-13A32A2B0EB5}"/>
                </a:ext>
              </a:extLst>
            </p:cNvPr>
            <p:cNvCxnSpPr>
              <a:cxnSpLocks/>
              <a:stCxn id="89" idx="4"/>
              <a:endCxn id="8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467355-7932-6243-B7B3-F677BA2882DE}"/>
                </a:ext>
              </a:extLst>
            </p:cNvPr>
            <p:cNvCxnSpPr>
              <a:cxnSpLocks/>
              <a:stCxn id="88" idx="3"/>
              <a:endCxn id="8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F173C55-2B6A-3247-B8A3-8CC36AE004FC}"/>
                </a:ext>
              </a:extLst>
            </p:cNvPr>
            <p:cNvCxnSpPr>
              <a:cxnSpLocks/>
              <a:stCxn id="88" idx="2"/>
              <a:endCxn id="8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F22D0B2-D143-E441-A7A5-E97B9D870C8B}"/>
                </a:ext>
              </a:extLst>
            </p:cNvPr>
            <p:cNvCxnSpPr>
              <a:cxnSpLocks/>
              <a:stCxn id="88" idx="1"/>
              <a:endCxn id="9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6CDA43-1901-FB42-AEA4-0E9C178CD222}"/>
                </a:ext>
              </a:extLst>
            </p:cNvPr>
            <p:cNvCxnSpPr>
              <a:cxnSpLocks/>
              <a:stCxn id="86" idx="1"/>
              <a:endCxn id="9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83FB1BD-7F0A-EB49-A672-39E643AA04ED}"/>
                </a:ext>
              </a:extLst>
            </p:cNvPr>
            <p:cNvCxnSpPr>
              <a:cxnSpLocks/>
              <a:stCxn id="86" idx="0"/>
              <a:endCxn id="8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3B53CF0-BDB5-584C-B9D9-99022D714134}"/>
                </a:ext>
              </a:extLst>
            </p:cNvPr>
            <p:cNvCxnSpPr>
              <a:cxnSpLocks/>
              <a:stCxn id="158" idx="7"/>
              <a:endCxn id="22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1CFCDD2-F779-494B-A61E-B80910643A27}"/>
                </a:ext>
              </a:extLst>
            </p:cNvPr>
            <p:cNvCxnSpPr>
              <a:cxnSpLocks/>
              <a:endCxn id="8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0A7B02F-EF57-4B45-84A6-8FD3C9DBB983}"/>
                </a:ext>
              </a:extLst>
            </p:cNvPr>
            <p:cNvCxnSpPr>
              <a:cxnSpLocks/>
              <a:stCxn id="158" idx="0"/>
              <a:endCxn id="22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3A2EC-A3EA-FC43-865E-887A44F5DB9A}"/>
                </a:ext>
              </a:extLst>
            </p:cNvPr>
            <p:cNvCxnSpPr>
              <a:cxnSpLocks/>
              <a:stCxn id="170" idx="0"/>
              <a:endCxn id="22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D42817C-B95D-5D43-9E25-E9E2378796AB}"/>
                </a:ext>
              </a:extLst>
            </p:cNvPr>
            <p:cNvCxnSpPr>
              <a:cxnSpLocks/>
              <a:stCxn id="170" idx="1"/>
              <a:endCxn id="8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B456A5B-BDE1-7A48-B327-9B431B91C4CA}"/>
                </a:ext>
              </a:extLst>
            </p:cNvPr>
            <p:cNvCxnSpPr>
              <a:cxnSpLocks/>
              <a:stCxn id="87" idx="2"/>
              <a:endCxn id="9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8AFA269-518D-3142-9628-872C95BEC5EA}"/>
                </a:ext>
              </a:extLst>
            </p:cNvPr>
            <p:cNvCxnSpPr>
              <a:cxnSpLocks/>
              <a:stCxn id="86" idx="2"/>
              <a:endCxn id="8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C61F2A1-9632-3E41-8496-CD279E8ADD44}"/>
                </a:ext>
              </a:extLst>
            </p:cNvPr>
            <p:cNvCxnSpPr>
              <a:cxnSpLocks/>
              <a:stCxn id="85" idx="1"/>
              <a:endCxn id="8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6DFF81F-E559-B64D-A6D7-9AE5FFE9C13D}"/>
                </a:ext>
              </a:extLst>
            </p:cNvPr>
            <p:cNvCxnSpPr>
              <a:cxnSpLocks/>
              <a:stCxn id="85" idx="3"/>
              <a:endCxn id="10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5A74996-7078-7342-A856-07DE33D2C4E7}"/>
                </a:ext>
              </a:extLst>
            </p:cNvPr>
            <p:cNvCxnSpPr>
              <a:cxnSpLocks/>
              <a:stCxn id="88" idx="4"/>
              <a:endCxn id="10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D0BD4F4-FF63-F849-B995-B8CB76BA4DCE}"/>
                </a:ext>
              </a:extLst>
            </p:cNvPr>
            <p:cNvCxnSpPr>
              <a:cxnSpLocks/>
              <a:stCxn id="84" idx="5"/>
              <a:endCxn id="10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1419193-83E0-F640-A9A5-BCCAF592750E}"/>
                </a:ext>
              </a:extLst>
            </p:cNvPr>
            <p:cNvCxnSpPr>
              <a:cxnSpLocks/>
              <a:stCxn id="85" idx="7"/>
              <a:endCxn id="8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8BB9AEE-119F-A444-8C38-2AB5E1BE5E8E}"/>
                </a:ext>
              </a:extLst>
            </p:cNvPr>
            <p:cNvCxnSpPr>
              <a:cxnSpLocks/>
              <a:stCxn id="83" idx="7"/>
              <a:endCxn id="8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3AACD4F-364F-4147-9FB2-6166011B0BF4}"/>
                </a:ext>
              </a:extLst>
            </p:cNvPr>
            <p:cNvCxnSpPr>
              <a:cxnSpLocks/>
              <a:endCxn id="8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D6F925F-D539-6340-97E1-F7E609314B56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FE68FE2-72B1-F248-8C2F-03D5414B1D5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1B6ACE3-36DF-084B-A2BE-7BBEABDA97BF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86742A7-4A6C-404D-903B-0D4E8EFC61F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CC171CE-58F6-244B-89EA-5EA84625052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476007-57D0-8B45-9427-69C7D7986700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2014B38-ECDC-B04B-B46D-48AC0CBC23D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D8CF15D-1D37-4848-A169-E6DF3E61C356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3948B42-92BD-F842-A79B-D139DDE8FE41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07ED822-8524-2C4B-B2F2-E312455B319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89B65C9-35C3-2E43-B86D-DC9D58EA4E1D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37A5C23-A384-5E45-870D-CA8900B1E6CD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DA23884-BC7A-C648-BA67-AAA206A4286F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BD80A6C-80F7-F94F-8C1C-369F318AA039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F52125C-0E95-064E-A943-1C8C5FFA87F0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798E181-88CD-0245-A543-0D472E290603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8920726-2BF3-3E45-B6C8-2EDB8C20AC6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926D283-E974-E64B-B365-72834986838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E55C4E-65BD-E749-A480-FA4C229B408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15BA980-64E7-114D-A8A0-734D98553C6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AC49DC6-DCC9-404B-9AD5-C704FFC4631B}"/>
                </a:ext>
              </a:extLst>
            </p:cNvPr>
            <p:cNvCxnSpPr>
              <a:cxnSpLocks/>
              <a:stCxn id="93" idx="2"/>
              <a:endCxn id="7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A8A1296-2799-CA4A-BBD9-0A8E7D066659}"/>
                </a:ext>
              </a:extLst>
            </p:cNvPr>
            <p:cNvCxnSpPr>
              <a:cxnSpLocks/>
              <a:stCxn id="76" idx="4"/>
              <a:endCxn id="7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6B0B067-5DA0-E94C-9BDD-A487BD5C6DB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D4253E8-CA40-7844-8B75-F00410952731}"/>
                </a:ext>
              </a:extLst>
            </p:cNvPr>
            <p:cNvCxnSpPr>
              <a:cxnSpLocks/>
              <a:stCxn id="9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A6F783E-85B1-FD4B-B64A-45F85BD66512}"/>
                </a:ext>
              </a:extLst>
            </p:cNvPr>
            <p:cNvCxnSpPr>
              <a:cxnSpLocks/>
              <a:stCxn id="9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74C0F-B259-804C-B607-F508B20E6889}"/>
                </a:ext>
              </a:extLst>
            </p:cNvPr>
            <p:cNvCxnSpPr>
              <a:cxnSpLocks/>
              <a:stCxn id="9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960F51-C41F-1D48-A5B4-4CB6A1166B20}"/>
                </a:ext>
              </a:extLst>
            </p:cNvPr>
            <p:cNvCxnSpPr>
              <a:cxnSpLocks/>
              <a:endCxn id="7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hord 100">
              <a:extLst>
                <a:ext uri="{FF2B5EF4-FFF2-40B4-BE49-F238E27FC236}">
                  <a16:creationId xmlns:a16="http://schemas.microsoft.com/office/drawing/2014/main" id="{3B8023E2-A8B1-E345-96D1-82F06D0E048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hord 101">
              <a:extLst>
                <a:ext uri="{FF2B5EF4-FFF2-40B4-BE49-F238E27FC236}">
                  <a16:creationId xmlns:a16="http://schemas.microsoft.com/office/drawing/2014/main" id="{6F321EA1-8B5F-1442-AA79-CC8481C8D9F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D658385-2F0B-3845-A70F-3D0BF7ABD498}"/>
                </a:ext>
              </a:extLst>
            </p:cNvPr>
            <p:cNvCxnSpPr>
              <a:cxnSpLocks/>
              <a:stCxn id="101" idx="1"/>
              <a:endCxn id="8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009568B-6BA0-8644-A565-3755ABEE68AA}"/>
                </a:ext>
              </a:extLst>
            </p:cNvPr>
            <p:cNvCxnSpPr>
              <a:cxnSpLocks/>
              <a:endCxn id="15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201A777-1B7A-274A-B481-A00FFC0CC85B}"/>
                </a:ext>
              </a:extLst>
            </p:cNvPr>
            <p:cNvCxnSpPr>
              <a:cxnSpLocks/>
              <a:endCxn id="17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2CCDFAC-BD47-CD44-B7DE-E0FC2A846AFE}"/>
                </a:ext>
              </a:extLst>
            </p:cNvPr>
            <p:cNvCxnSpPr>
              <a:cxnSpLocks/>
              <a:stCxn id="155" idx="0"/>
              <a:endCxn id="17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F8E3E45-1DB0-464D-8968-D266B0738D8F}"/>
                </a:ext>
              </a:extLst>
            </p:cNvPr>
            <p:cNvCxnSpPr>
              <a:cxnSpLocks/>
              <a:stCxn id="221" idx="2"/>
              <a:endCxn id="15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521E3A8-A87A-0C4A-912C-316262A39B57}"/>
                </a:ext>
              </a:extLst>
            </p:cNvPr>
            <p:cNvCxnSpPr>
              <a:cxnSpLocks/>
              <a:stCxn id="155" idx="7"/>
              <a:endCxn id="15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3129451-4FF1-224D-81CE-A218EB1188B6}"/>
                </a:ext>
              </a:extLst>
            </p:cNvPr>
            <p:cNvCxnSpPr>
              <a:cxnSpLocks/>
              <a:endCxn id="17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EF85F33-36DB-6445-998A-6239C6E5C307}"/>
                </a:ext>
              </a:extLst>
            </p:cNvPr>
            <p:cNvCxnSpPr>
              <a:cxnSpLocks/>
              <a:stCxn id="170" idx="6"/>
              <a:endCxn id="15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A309D7D-1651-CC40-942E-C28D722759F9}"/>
                </a:ext>
              </a:extLst>
            </p:cNvPr>
            <p:cNvCxnSpPr>
              <a:cxnSpLocks/>
              <a:stCxn id="156" idx="0"/>
              <a:endCxn id="15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9DE5B4C-5DD0-1745-A30E-16B1EDD0BB26}"/>
                </a:ext>
              </a:extLst>
            </p:cNvPr>
            <p:cNvCxnSpPr>
              <a:cxnSpLocks/>
              <a:stCxn id="159" idx="1"/>
              <a:endCxn id="15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32F58B1-28E2-7446-A1D4-672719C36704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FD4C9E5-5FE3-9544-B905-280D960B0F56}"/>
                </a:ext>
              </a:extLst>
            </p:cNvPr>
            <p:cNvCxnSpPr>
              <a:cxnSpLocks/>
              <a:stCxn id="158" idx="2"/>
              <a:endCxn id="15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DC0668C-855A-9C4F-94FA-B0A4F0357147}"/>
                </a:ext>
              </a:extLst>
            </p:cNvPr>
            <p:cNvCxnSpPr>
              <a:cxnSpLocks/>
              <a:stCxn id="158" idx="7"/>
              <a:endCxn id="16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C6E026F-B995-A24F-9467-CEE36CCBFC0F}"/>
                </a:ext>
              </a:extLst>
            </p:cNvPr>
            <p:cNvCxnSpPr>
              <a:cxnSpLocks/>
              <a:stCxn id="158" idx="6"/>
              <a:endCxn id="16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D3F00EB-83D4-104B-BAE3-18AFEB8EE4EF}"/>
                </a:ext>
              </a:extLst>
            </p:cNvPr>
            <p:cNvCxnSpPr>
              <a:cxnSpLocks/>
              <a:stCxn id="165" idx="7"/>
              <a:endCxn id="16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7ABCA03-268F-BA45-93B8-141BC1DF87BB}"/>
                </a:ext>
              </a:extLst>
            </p:cNvPr>
            <p:cNvCxnSpPr>
              <a:cxnSpLocks/>
              <a:stCxn id="222" idx="1"/>
              <a:endCxn id="15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AC14A91-4A5A-CF4D-B3AC-7FE58A429BBB}"/>
                </a:ext>
              </a:extLst>
            </p:cNvPr>
            <p:cNvCxnSpPr>
              <a:cxnSpLocks/>
              <a:endCxn id="15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C15AFEB-39B6-D64F-B2AC-AD6C8CDD69AC}"/>
                </a:ext>
              </a:extLst>
            </p:cNvPr>
            <p:cNvCxnSpPr>
              <a:cxnSpLocks/>
              <a:stCxn id="156" idx="2"/>
              <a:endCxn id="15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B4B9646-A53A-8C42-A581-7CB1774B6C0E}"/>
                </a:ext>
              </a:extLst>
            </p:cNvPr>
            <p:cNvCxnSpPr>
              <a:cxnSpLocks/>
              <a:stCxn id="171" idx="0"/>
              <a:endCxn id="15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659C330-7AB7-3141-9CAF-C266ED491A20}"/>
                </a:ext>
              </a:extLst>
            </p:cNvPr>
            <p:cNvCxnSpPr>
              <a:cxnSpLocks/>
              <a:endCxn id="15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99D26B4-FEB7-6E45-B070-096DA71C6ABA}"/>
                </a:ext>
              </a:extLst>
            </p:cNvPr>
            <p:cNvCxnSpPr>
              <a:cxnSpLocks/>
              <a:stCxn id="171" idx="2"/>
              <a:endCxn id="15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14A717F-0A5B-1E41-A9F3-E354399600A5}"/>
                </a:ext>
              </a:extLst>
            </p:cNvPr>
            <p:cNvCxnSpPr>
              <a:cxnSpLocks/>
              <a:stCxn id="159" idx="2"/>
              <a:endCxn id="15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0309AD2-C08A-BD43-9F8E-43EA914FCD06}"/>
                </a:ext>
              </a:extLst>
            </p:cNvPr>
            <p:cNvCxnSpPr>
              <a:cxnSpLocks/>
              <a:stCxn id="15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FB26068-A5EC-574A-9D33-071C4992E0FB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81386AE-84BF-FB46-B429-FBF40F157324}"/>
                </a:ext>
              </a:extLst>
            </p:cNvPr>
            <p:cNvCxnSpPr>
              <a:cxnSpLocks/>
              <a:stCxn id="160" idx="2"/>
              <a:endCxn id="15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D833BA9-C11E-FF4D-B6E9-36C06FC2FD90}"/>
                </a:ext>
              </a:extLst>
            </p:cNvPr>
            <p:cNvCxnSpPr>
              <a:cxnSpLocks/>
              <a:stCxn id="165" idx="4"/>
              <a:endCxn id="16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456848B-024A-3E4F-8B17-F1F0E154FC49}"/>
                </a:ext>
              </a:extLst>
            </p:cNvPr>
            <p:cNvCxnSpPr>
              <a:cxnSpLocks/>
              <a:stCxn id="164" idx="3"/>
              <a:endCxn id="16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72614FF-42FE-4E46-B1BA-130A1E8848A0}"/>
                </a:ext>
              </a:extLst>
            </p:cNvPr>
            <p:cNvCxnSpPr>
              <a:cxnSpLocks/>
              <a:stCxn id="164" idx="2"/>
              <a:endCxn id="16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7AF7381-BAE2-114E-9C1E-8720DE3695F5}"/>
                </a:ext>
              </a:extLst>
            </p:cNvPr>
            <p:cNvCxnSpPr>
              <a:cxnSpLocks/>
              <a:stCxn id="164" idx="1"/>
              <a:endCxn id="16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858EC3B-5DA2-8E48-A657-FCD96A843031}"/>
                </a:ext>
              </a:extLst>
            </p:cNvPr>
            <p:cNvCxnSpPr>
              <a:cxnSpLocks/>
              <a:stCxn id="162" idx="1"/>
              <a:endCxn id="16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7A66824-4C57-A547-B8AD-D83B5A93F837}"/>
                </a:ext>
              </a:extLst>
            </p:cNvPr>
            <p:cNvCxnSpPr>
              <a:cxnSpLocks/>
              <a:stCxn id="162" idx="0"/>
              <a:endCxn id="16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507ADD5-3D75-6C43-BE46-4350EF6AD7F7}"/>
                </a:ext>
              </a:extLst>
            </p:cNvPr>
            <p:cNvCxnSpPr>
              <a:cxnSpLocks/>
              <a:stCxn id="168" idx="0"/>
              <a:endCxn id="16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DB25ACB-DDAB-1B45-8EE5-AC8C31CBDC3A}"/>
                </a:ext>
              </a:extLst>
            </p:cNvPr>
            <p:cNvCxnSpPr>
              <a:cxnSpLocks/>
              <a:stCxn id="196" idx="7"/>
              <a:endCxn id="16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174BEAD-AF7D-214B-9D09-B775C4863697}"/>
                </a:ext>
              </a:extLst>
            </p:cNvPr>
            <p:cNvCxnSpPr>
              <a:cxnSpLocks/>
              <a:endCxn id="16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39C5FC8-F6AD-BF40-8C42-4582B9FA1CDF}"/>
                </a:ext>
              </a:extLst>
            </p:cNvPr>
            <p:cNvCxnSpPr>
              <a:cxnSpLocks/>
              <a:stCxn id="195" idx="5"/>
              <a:endCxn id="16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548239C-D30D-A34F-88FA-C9FB006787EF}"/>
                </a:ext>
              </a:extLst>
            </p:cNvPr>
            <p:cNvCxnSpPr>
              <a:cxnSpLocks/>
              <a:endCxn id="16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54BADE8-F61C-B243-AF40-E82220E21933}"/>
                </a:ext>
              </a:extLst>
            </p:cNvPr>
            <p:cNvCxnSpPr>
              <a:cxnSpLocks/>
              <a:stCxn id="16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4D2F8B8-7198-EF44-B357-FD4C68F57F39}"/>
                </a:ext>
              </a:extLst>
            </p:cNvPr>
            <p:cNvCxnSpPr>
              <a:cxnSpLocks/>
              <a:stCxn id="169" idx="3"/>
              <a:endCxn id="16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E52D704-BB24-5749-8134-BE887462BE56}"/>
                </a:ext>
              </a:extLst>
            </p:cNvPr>
            <p:cNvCxnSpPr>
              <a:cxnSpLocks/>
              <a:stCxn id="169" idx="1"/>
              <a:endCxn id="16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97038E2-6BCC-AE49-8822-A36A0AD1E2AD}"/>
                </a:ext>
              </a:extLst>
            </p:cNvPr>
            <p:cNvCxnSpPr>
              <a:cxnSpLocks/>
              <a:stCxn id="168" idx="2"/>
              <a:endCxn id="16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25AB32F-BFB7-9449-AD89-6739FC7ADFBD}"/>
                </a:ext>
              </a:extLst>
            </p:cNvPr>
            <p:cNvCxnSpPr>
              <a:cxnSpLocks/>
              <a:stCxn id="167" idx="3"/>
              <a:endCxn id="16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5317EAD-2912-E046-81F9-06C689A56997}"/>
                </a:ext>
              </a:extLst>
            </p:cNvPr>
            <p:cNvCxnSpPr>
              <a:cxnSpLocks/>
              <a:stCxn id="167" idx="2"/>
              <a:endCxn id="16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86BF750-2221-554C-BEF2-9E10E19BF723}"/>
                </a:ext>
              </a:extLst>
            </p:cNvPr>
            <p:cNvCxnSpPr>
              <a:cxnSpLocks/>
              <a:stCxn id="163" idx="1"/>
              <a:endCxn id="16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F03ABAB-6AC5-0245-841C-1EAA49CBDCAF}"/>
                </a:ext>
              </a:extLst>
            </p:cNvPr>
            <p:cNvCxnSpPr>
              <a:cxnSpLocks/>
              <a:stCxn id="162" idx="2"/>
              <a:endCxn id="16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2B0F4EE-AFA0-CE4C-93B8-C6189A7C7A92}"/>
                </a:ext>
              </a:extLst>
            </p:cNvPr>
            <p:cNvCxnSpPr>
              <a:cxnSpLocks/>
              <a:stCxn id="161" idx="1"/>
              <a:endCxn id="16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ADCDF1C-D4C8-0A43-9916-599D1028C9B3}"/>
                </a:ext>
              </a:extLst>
            </p:cNvPr>
            <p:cNvCxnSpPr>
              <a:cxnSpLocks/>
              <a:stCxn id="161" idx="3"/>
              <a:endCxn id="17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46711BE-FF1E-AF45-BA5B-A579FA0355B0}"/>
                </a:ext>
              </a:extLst>
            </p:cNvPr>
            <p:cNvCxnSpPr>
              <a:cxnSpLocks/>
              <a:stCxn id="164" idx="4"/>
              <a:endCxn id="17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5B954C7-047A-5F4A-938C-E4A599AFA2C5}"/>
                </a:ext>
              </a:extLst>
            </p:cNvPr>
            <p:cNvCxnSpPr>
              <a:cxnSpLocks/>
              <a:stCxn id="160" idx="5"/>
              <a:endCxn id="17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B129318-677A-4449-BAF8-996DDBAFB2E1}"/>
                </a:ext>
              </a:extLst>
            </p:cNvPr>
            <p:cNvCxnSpPr>
              <a:cxnSpLocks/>
              <a:stCxn id="161" idx="7"/>
              <a:endCxn id="16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9C345D1-D719-234C-AEC2-05235A709C80}"/>
                </a:ext>
              </a:extLst>
            </p:cNvPr>
            <p:cNvCxnSpPr>
              <a:cxnSpLocks/>
              <a:stCxn id="159" idx="7"/>
              <a:endCxn id="16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D97A04-0EAF-614D-B17C-0FB2CF2905E8}"/>
                </a:ext>
              </a:extLst>
            </p:cNvPr>
            <p:cNvCxnSpPr>
              <a:cxnSpLocks/>
              <a:endCxn id="16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3B0B12-BA16-A049-BEC8-90AA532EC76C}"/>
                </a:ext>
              </a:extLst>
            </p:cNvPr>
            <p:cNvCxnSpPr>
              <a:cxnSpLocks/>
              <a:stCxn id="169" idx="7"/>
              <a:endCxn id="16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F8FF672-57E9-BA43-ABC0-29546A74EF33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BEC012C-59C5-564A-9548-C62AD5CC112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C63E0CE4-5E9B-EE49-A0FA-E04E7DA5847F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BED7CCA-94B0-DE42-B766-0177AC600BD3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E1503EF-2E19-C845-9CF2-8D432BEA09E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81E8BDA-D401-644C-8C74-396A37CEBE2B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10A7A18-C486-7142-BE52-305A450126EE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DFE91C9-4778-3643-B304-FFCF3FCF182F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C96EF4C-C30B-BD45-B6E6-B5627140BA0D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E7EE28C4-3EEE-1947-BA0F-31DBD36F6BA9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C567B30-9B49-7447-82E0-8A2F610467A8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5831AE7-5139-E44C-9C98-430B8ADC17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5B4A946-FFA3-7F46-9FB8-CAC104F889E2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6EEEBC0-1789-514A-B77D-C55B444D1989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015765A9-5FF8-7243-B4FF-DBDE93B89FD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65C33215-8DFC-BE4D-9E9E-AC2DD0B6FF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hord 170">
              <a:extLst>
                <a:ext uri="{FF2B5EF4-FFF2-40B4-BE49-F238E27FC236}">
                  <a16:creationId xmlns:a16="http://schemas.microsoft.com/office/drawing/2014/main" id="{74473865-4515-2F4A-897B-3D76ABD2DC0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Chord 171">
              <a:extLst>
                <a:ext uri="{FF2B5EF4-FFF2-40B4-BE49-F238E27FC236}">
                  <a16:creationId xmlns:a16="http://schemas.microsoft.com/office/drawing/2014/main" id="{07F51C6D-0B36-CC43-8C00-E1A2711602A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9DDAA56-14A6-2143-9351-46241E228650}"/>
                </a:ext>
              </a:extLst>
            </p:cNvPr>
            <p:cNvCxnSpPr>
              <a:cxnSpLocks/>
              <a:stCxn id="171" idx="1"/>
              <a:endCxn id="15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2695E20-F0BE-CF4B-9B54-148AB3BB95EC}"/>
                </a:ext>
              </a:extLst>
            </p:cNvPr>
            <p:cNvCxnSpPr>
              <a:cxnSpLocks/>
              <a:stCxn id="193" idx="6"/>
              <a:endCxn id="16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E4174C5-ED7A-A346-AB91-C864F2DD1B40}"/>
                </a:ext>
              </a:extLst>
            </p:cNvPr>
            <p:cNvCxnSpPr>
              <a:cxnSpLocks/>
              <a:stCxn id="190" idx="4"/>
              <a:endCxn id="19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CB35F72-E806-9E49-AE08-7AEAAB83AAD6}"/>
                </a:ext>
              </a:extLst>
            </p:cNvPr>
            <p:cNvCxnSpPr>
              <a:cxnSpLocks/>
              <a:stCxn id="196" idx="4"/>
              <a:endCxn id="19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2501AF42-60F8-7E43-8489-6FE7761D5111}"/>
                </a:ext>
              </a:extLst>
            </p:cNvPr>
            <p:cNvCxnSpPr>
              <a:cxnSpLocks/>
              <a:stCxn id="19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8FF5A7B-3235-5E48-8BB9-3A2541866097}"/>
                </a:ext>
              </a:extLst>
            </p:cNvPr>
            <p:cNvCxnSpPr>
              <a:cxnSpLocks/>
              <a:stCxn id="194" idx="0"/>
              <a:endCxn id="19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831118E-709E-E947-A146-5B44F94499FC}"/>
                </a:ext>
              </a:extLst>
            </p:cNvPr>
            <p:cNvCxnSpPr>
              <a:cxnSpLocks/>
              <a:stCxn id="204" idx="1"/>
              <a:endCxn id="19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2FEF5E-79FC-2248-84CD-84B1317CB913}"/>
                </a:ext>
              </a:extLst>
            </p:cNvPr>
            <p:cNvCxnSpPr>
              <a:cxnSpLocks/>
              <a:stCxn id="195" idx="2"/>
              <a:endCxn id="20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D520D5C-DE18-1E4C-9DD4-91A2EFE82159}"/>
                </a:ext>
              </a:extLst>
            </p:cNvPr>
            <p:cNvCxnSpPr>
              <a:cxnSpLocks/>
              <a:stCxn id="19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8B2E38A6-D8B7-304A-A80A-29433C5B3AB1}"/>
                </a:ext>
              </a:extLst>
            </p:cNvPr>
            <p:cNvCxnSpPr>
              <a:cxnSpLocks/>
              <a:stCxn id="167" idx="1"/>
              <a:endCxn id="7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0BB3D7AC-B884-CF4A-B621-3730F1009996}"/>
                </a:ext>
              </a:extLst>
            </p:cNvPr>
            <p:cNvCxnSpPr>
              <a:cxnSpLocks/>
              <a:stCxn id="192" idx="6"/>
              <a:endCxn id="19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CAB98CDD-9434-8749-8EA2-C83B7DDBFCFA}"/>
                </a:ext>
              </a:extLst>
            </p:cNvPr>
            <p:cNvCxnSpPr>
              <a:cxnSpLocks/>
              <a:stCxn id="190" idx="7"/>
              <a:endCxn id="19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0A98A8DB-90D6-EA47-9D06-5C49DC5DA455}"/>
                </a:ext>
              </a:extLst>
            </p:cNvPr>
            <p:cNvCxnSpPr>
              <a:cxnSpLocks/>
              <a:stCxn id="190" idx="5"/>
              <a:endCxn id="19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F16016C-5AA7-F048-A445-F37107F52A49}"/>
                </a:ext>
              </a:extLst>
            </p:cNvPr>
            <p:cNvCxnSpPr>
              <a:cxnSpLocks/>
              <a:stCxn id="191" idx="3"/>
              <a:endCxn id="19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8D27D38-9F03-FD44-9850-367CA2AFAB8E}"/>
                </a:ext>
              </a:extLst>
            </p:cNvPr>
            <p:cNvCxnSpPr>
              <a:cxnSpLocks/>
              <a:stCxn id="193" idx="4"/>
              <a:endCxn id="19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56EA737-C8F7-614E-8D55-F0674F90A0D0}"/>
                </a:ext>
              </a:extLst>
            </p:cNvPr>
            <p:cNvCxnSpPr>
              <a:cxnSpLocks/>
              <a:stCxn id="169" idx="2"/>
              <a:endCxn id="19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41399E19-45BB-234E-9170-F716F4618DCC}"/>
                </a:ext>
              </a:extLst>
            </p:cNvPr>
            <p:cNvCxnSpPr>
              <a:cxnSpLocks/>
              <a:endCxn id="19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31170357-DB7F-5A4C-9EBF-D8917C7F82D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D617F2C-BC1F-3B49-85ED-5F27466E61AB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987FD0C-657A-9E47-9D4C-CD80BAA358A2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23D070E-2DEA-E54D-9E6C-38FD41E30E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9D9BFF7C-E89D-8C41-AA73-525077E7B90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C5B07CC-B340-F840-9F6D-A04E67502E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4B7E54F-55B0-2C47-967B-795DD768D4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D44C9F6-A93D-DD4C-9296-91D8C4DF9036}"/>
                </a:ext>
              </a:extLst>
            </p:cNvPr>
            <p:cNvCxnSpPr>
              <a:cxnSpLocks/>
              <a:stCxn id="19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FFEFEE5-346D-FA40-90F1-49B84E08D398}"/>
                </a:ext>
              </a:extLst>
            </p:cNvPr>
            <p:cNvCxnSpPr>
              <a:cxnSpLocks/>
              <a:stCxn id="192" idx="4"/>
              <a:endCxn id="19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DC02B8D8-C1C0-D548-9734-D71497D63F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2B1D04DA-200B-FA44-A936-61D5D4C44F1B}"/>
                </a:ext>
              </a:extLst>
            </p:cNvPr>
            <p:cNvCxnSpPr>
              <a:cxnSpLocks/>
              <a:stCxn id="199" idx="3"/>
              <a:endCxn id="16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02E21922-2F1D-434F-B1F2-364558AFE630}"/>
                </a:ext>
              </a:extLst>
            </p:cNvPr>
            <p:cNvCxnSpPr>
              <a:cxnSpLocks/>
              <a:stCxn id="199" idx="2"/>
              <a:endCxn id="7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7799A1D5-1206-1A47-B4E1-05024074DDC4}"/>
                </a:ext>
              </a:extLst>
            </p:cNvPr>
            <p:cNvCxnSpPr>
              <a:cxnSpLocks/>
              <a:stCxn id="192" idx="7"/>
              <a:endCxn id="7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929F6D3-8801-7541-9805-602B969435D1}"/>
                </a:ext>
              </a:extLst>
            </p:cNvPr>
            <p:cNvCxnSpPr>
              <a:cxnSpLocks/>
              <a:endCxn id="19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Chord 203">
              <a:extLst>
                <a:ext uri="{FF2B5EF4-FFF2-40B4-BE49-F238E27FC236}">
                  <a16:creationId xmlns:a16="http://schemas.microsoft.com/office/drawing/2014/main" id="{44BF4378-18BA-5244-9DAC-9F3D3EBC5AC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165B082-3737-8B43-8D7E-D1CA98B4DB13}"/>
                </a:ext>
              </a:extLst>
            </p:cNvPr>
            <p:cNvCxnSpPr>
              <a:cxnSpLocks/>
              <a:stCxn id="19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23AFC38D-9BEE-6E43-95D1-6C1E39C09596}"/>
                </a:ext>
              </a:extLst>
            </p:cNvPr>
            <p:cNvCxnSpPr>
              <a:cxnSpLocks/>
              <a:stCxn id="191" idx="6"/>
              <a:endCxn id="7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6E749C1-2092-A34D-8796-09DA8DFB8300}"/>
                </a:ext>
              </a:extLst>
            </p:cNvPr>
            <p:cNvCxnSpPr>
              <a:cxnSpLocks/>
              <a:stCxn id="191" idx="5"/>
              <a:endCxn id="16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F740EEFE-D8A2-344B-B541-7046A5072A63}"/>
                </a:ext>
              </a:extLst>
            </p:cNvPr>
            <p:cNvCxnSpPr>
              <a:cxnSpLocks/>
              <a:stCxn id="76" idx="0"/>
              <a:endCxn id="19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570A1559-863D-C345-9604-3888E7117E3B}"/>
                </a:ext>
              </a:extLst>
            </p:cNvPr>
            <p:cNvCxnSpPr>
              <a:cxnSpLocks/>
              <a:stCxn id="196" idx="5"/>
              <a:endCxn id="16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D66025C-70CE-7D4F-9E4C-79A21D51C161}"/>
                </a:ext>
              </a:extLst>
            </p:cNvPr>
            <p:cNvCxnSpPr>
              <a:cxnSpLocks/>
              <a:stCxn id="163" idx="7"/>
              <a:endCxn id="7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F034673-A50A-B74E-BA52-37A95D94D15F}"/>
                </a:ext>
              </a:extLst>
            </p:cNvPr>
            <p:cNvCxnSpPr>
              <a:cxnSpLocks/>
              <a:stCxn id="92" idx="7"/>
              <a:endCxn id="19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5D8BF566-50AB-2447-911A-317EFC688888}"/>
                </a:ext>
              </a:extLst>
            </p:cNvPr>
            <p:cNvCxnSpPr>
              <a:cxnSpLocks/>
              <a:stCxn id="166" idx="7"/>
              <a:endCxn id="8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3074AD3-04D3-174F-8B40-5F3FFF8D1B40}"/>
                </a:ext>
              </a:extLst>
            </p:cNvPr>
            <p:cNvCxnSpPr>
              <a:cxnSpLocks/>
              <a:stCxn id="166" idx="6"/>
              <a:endCxn id="19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5B358030-0F3B-114B-8015-F7F91A2E4F83}"/>
                </a:ext>
              </a:extLst>
            </p:cNvPr>
            <p:cNvCxnSpPr>
              <a:cxnSpLocks/>
              <a:stCxn id="82" idx="0"/>
              <a:endCxn id="16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2042B21-FA18-194C-990D-ABCDC7275D77}"/>
                </a:ext>
              </a:extLst>
            </p:cNvPr>
            <p:cNvCxnSpPr>
              <a:cxnSpLocks/>
              <a:stCxn id="222" idx="0"/>
              <a:endCxn id="22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83223B0-3C18-674B-B700-B2E72D53F434}"/>
                </a:ext>
              </a:extLst>
            </p:cNvPr>
            <p:cNvCxnSpPr>
              <a:cxnSpLocks/>
              <a:stCxn id="90" idx="0"/>
              <a:endCxn id="22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6C05A12F-FBDB-694D-8AA2-5E8EA3E84601}"/>
                </a:ext>
              </a:extLst>
            </p:cNvPr>
            <p:cNvCxnSpPr>
              <a:cxnSpLocks/>
              <a:stCxn id="89" idx="0"/>
              <a:endCxn id="22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FB89B755-CB30-5E45-B6D8-CA31CD5B3F2E}"/>
                </a:ext>
              </a:extLst>
            </p:cNvPr>
            <p:cNvCxnSpPr>
              <a:cxnSpLocks/>
              <a:stCxn id="166" idx="1"/>
              <a:endCxn id="22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764A6B68-2DF0-D641-8FCC-DF1F66DA2840}"/>
                </a:ext>
              </a:extLst>
            </p:cNvPr>
            <p:cNvCxnSpPr>
              <a:cxnSpLocks/>
              <a:stCxn id="82" idx="0"/>
              <a:endCxn id="22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C238C071-E5D4-C04D-9C72-E795DC53677E}"/>
                </a:ext>
              </a:extLst>
            </p:cNvPr>
            <p:cNvCxnSpPr>
              <a:cxnSpLocks/>
              <a:stCxn id="223" idx="7"/>
              <a:endCxn id="22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F02E7D6-DEDD-CB4A-9799-AFC17C10F5E4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74F07715-6370-2242-9EDA-40858750629D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FFE14C61-EF3F-6B4F-8540-EB9F37B01559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0D6188E-20AD-D246-B7F3-E9BEF3C5E9AC}"/>
                </a:ext>
              </a:extLst>
            </p:cNvPr>
            <p:cNvCxnSpPr>
              <a:cxnSpLocks/>
              <a:stCxn id="87" idx="0"/>
              <a:endCxn id="22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9A87EB4-FD44-E549-9D1C-199BCFBF0AB1}"/>
                </a:ext>
              </a:extLst>
            </p:cNvPr>
            <p:cNvCxnSpPr>
              <a:cxnSpLocks/>
              <a:endCxn id="8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Text Placeholder 9">
            <a:extLst>
              <a:ext uri="{FF2B5EF4-FFF2-40B4-BE49-F238E27FC236}">
                <a16:creationId xmlns:a16="http://schemas.microsoft.com/office/drawing/2014/main" id="{5E865BB9-7CFF-9146-8604-979383F3A4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Our Team LAYOUT</a:t>
            </a:r>
          </a:p>
        </p:txBody>
      </p:sp>
      <p:sp>
        <p:nvSpPr>
          <p:cNvPr id="227" name="Picture Placeholder 2">
            <a:extLst>
              <a:ext uri="{FF2B5EF4-FFF2-40B4-BE49-F238E27FC236}">
                <a16:creationId xmlns:a16="http://schemas.microsoft.com/office/drawing/2014/main" id="{0AD73DE8-CDE5-434F-A97D-6B6EE2F08B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8" name="Picture Placeholder 2">
            <a:extLst>
              <a:ext uri="{FF2B5EF4-FFF2-40B4-BE49-F238E27FC236}">
                <a16:creationId xmlns:a16="http://schemas.microsoft.com/office/drawing/2014/main" id="{A0611DC6-5350-D84C-A88F-D56300C1338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29" name="Picture Placeholder 2">
            <a:extLst>
              <a:ext uri="{FF2B5EF4-FFF2-40B4-BE49-F238E27FC236}">
                <a16:creationId xmlns:a16="http://schemas.microsoft.com/office/drawing/2014/main" id="{9656AD44-70B7-3A45-90F0-250EDD08D6D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230" name="Picture Placeholder 2">
            <a:extLst>
              <a:ext uri="{FF2B5EF4-FFF2-40B4-BE49-F238E27FC236}">
                <a16:creationId xmlns:a16="http://schemas.microsoft.com/office/drawing/2014/main" id="{5C0AF665-7F97-CB47-A58F-EEFB320398C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9692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D7B0E81-B610-4A9D-8254-4298324FFAC9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7893C73-8077-4BE1-981D-D4BE31914B05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8C258B3-310A-48E5-BA88-63CA0E07DA1F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00883803-C1B8-48C6-BA64-7F4B323A2CA1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77DCBF3-4B2A-4A40-AAD9-8D2E62B936C9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344E688-E110-4DFA-8A04-DF20F31191F9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B954AD7E-EAF9-4B74-9463-EB928E832F6D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919D8ED-4F84-4786-8C31-94762E936944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0CE6993-6EF1-4911-817C-15059F7186E4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C5B031C-AEA3-46F7-9BBC-FA4402AAE00A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0E8A078-75E3-43B0-9BF9-97E5BC7B68A3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2E27580-0038-4188-8457-52F5720DCD8F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9C49D04-7BE5-465F-85E8-D376DC89E3EF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5CECAE10-3F58-4B39-8A0A-CA3CFB4CFDBC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A9D2C9EF-1FE7-4DDD-B537-64570F341CE0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59084052-86E8-42FD-9E4F-84B1DB28931E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09CCE289-CECD-4196-8ED0-7B3069B3AAB1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D459DD2-AD68-420B-B350-7EB3E61ECAFF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FC84ECD-15D6-4737-86FB-BF1EF9E0981C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C3B44B58-6E74-46F3-BFDD-D07225FD011D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B9D69D3-BB75-4BA8-9CBC-26D30859BDF9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2392879-260E-4414-AE85-45A19A8827EF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8EC2102-37A1-4C8E-9212-B88F2AFF78DA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ADB3FE8-EC06-4978-955E-7FCA88DE58C2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B9041CB-79FD-4DEB-983B-7DD05BB3482F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87A0A4B-956F-448F-9EC3-12CC7F0464C4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10338F1-EB1B-401B-B2B6-E850EE8F7A1C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645AAFE0-E646-4104-8441-DF1C589C1DF2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ACFB9E6-46F7-48A5-AD60-45B33C791046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78232E1-7B15-4981-9C87-83FDB747C79F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2439E9B-3AAE-4BCD-A004-1BC2CE9BFFA0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A067206-AAEE-45A3-A790-EE2DFDE483C5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C0C6BA8-DD13-442C-86C7-E73F726D8199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D5F6161-D8C2-4FF3-92C9-77489ABBE88A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68FC51A-2C86-45DF-8AFA-92593ABA00A2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DCD7B18-D953-49D6-B44B-8DAEFD98D1E3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3795FD9-1912-46BD-AC5F-FDC9A9F33B69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E812A3C-9383-4E5B-B1DE-E3327DC9DCEE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9A8508C5-716D-4CDC-B678-A6758E398C71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7D3F4BF5-94EA-4DC1-A167-B5BEF787E345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8FFC4F5-2AA2-44C5-903D-54DE1D04D69D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8BE5A43-7505-42CC-97E9-7E70A1E876E5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2A9289CB-2AE8-4943-82A8-9527CE879B43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22A7A70-B072-4125-9E1A-BA3D46AE5772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59896C0-45C9-4D01-8C50-C08934F9602C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221D39-0988-4BD8-95BE-88AF63B2890C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E5D692F5-00C0-4A6A-A758-97B0A0AEF3DF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4855F3D-A600-42F2-AD82-6F1BFA4C93FA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2618BD81-7499-4C74-A73B-527982EC8B66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858D3-1BF7-4A22-9163-018B60237EEE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9029EE5B-033F-42D3-BBBF-E7412984ED14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288CAE0-27FC-4160-85DB-24D1F26CC1BA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4CB54ED-0F92-4AA1-9C5E-47D93910C07D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460B3D9-1F2D-420E-9590-EE19B3534F7F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70E3097-6465-4EC3-9ED9-B648E6A7DC7A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5F76776-81A4-4240-B4FF-973AC41CC5C3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C1E769F-541B-43B2-A1B8-13E0063F9283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A364C1B0-2AAC-4AFD-AEAA-85F644FA7843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DC69A0BA-54EF-4370-B01E-B4A5BF46D544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A53C4522-67C1-4D46-9C9C-495B99DDD1B4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778F57A1-5CDD-455C-B229-B0D597EA68B8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C15B007-5135-4B21-8D4C-16BA23F649CC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2C73B2E8-418D-44C1-99B4-42CB6E71E485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ABD265EB-C007-43B7-B5D8-12E2F144252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116E17A9-C87E-4D32-ACEA-2F2EC0F5AE7C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017D0F1B-AF12-44F4-91F8-54D65272542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2DE4F281-C4BA-4DCB-B4C7-E72C8D075BA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02E38EA-EF2B-433D-A654-AE60CFEF9704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BAF3971-D8CA-421F-8713-04074D6B04C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246C86C-3891-4253-937B-31AF24C3D380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B2E361E8-CDE3-42DF-ADE1-8A101094DC34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193404F7-49BB-489C-A1E4-8A71D325652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F9994C2-ABD3-4130-9019-742122A596D8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457F310-0108-4C01-ACF3-AB03BC780770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134985E-8F9D-4F3B-8182-665D8342C9C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DFCA3EA-B3EA-4706-88A2-039B050E4CE5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B2FFBCB0-0A6E-4252-81F8-2A0E5E7B35E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317D023-1698-4446-ACD5-6A30F2CD1B22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108EF3BB-E310-442A-A28C-5635A569132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08BE4C1-CF0E-4E53-A236-4062F813EC5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A7349EFE-11F3-445D-84D6-7D0E21EEBC2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737D6246-531A-4F35-B075-9E99F9D2B7C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63E73314-425F-4AFB-BF7B-94D1524C2AF2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ABA7747-C6F2-4B31-AF33-31182F5F10A0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0985B84-8873-4FD1-9671-C62554D4E9D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D974A51-03B6-4D2C-8676-E439A0A3E948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29DA174-BEBE-4C22-BBA8-9630695B05AA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17CEDE54-831A-41FC-8837-2EAC2C9284E4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18B05773-F3A8-4A08-8A39-80DF2FC0D75F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88D040A7-3A6E-4A6F-9929-3F3A11E5B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D3AD2E65-E325-4CD1-B01C-6B39582B7F9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A7D9EACA-6DDA-42A0-8443-C2098ADCE1C6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6660B2E9-F059-4486-913A-6831034EE9D5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B8AA844-57BD-4179-8FBF-A2270F702808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A65302F9-A675-442D-9F14-8D17E6E5216E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09C1AA70-8A3F-4BB1-855A-B301E39287CA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D70AF19-4BD3-41BF-87A8-972550327F7E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5CE9301-FBA3-4ED5-A0C0-3AB948666454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4139FB64-1147-42D5-A4D0-C076D277E2B7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13BEB394-9BA9-49A6-9CE7-D9AC8238263D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4565783E-9459-4C6D-B867-75E6C707534C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49FBA7E-71A8-4753-9136-1A91EC229C77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0DA1EA9-EB9A-4F8C-A1E5-E6EE67DEA1F2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6ECBB5B-B043-401D-B9A4-7570EC3E6304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E778DF75-C92A-4794-8F8F-5E3CC206A7DE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15545D1D-9741-40EE-B757-3637A308ED06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91CA565-3B8F-4F51-BB2F-83FF27815C00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E8081D33-2B4D-4625-B2B1-572E65DDA168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8BF51E69-B89B-47C4-B542-D8826A252A28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687AFEB-BF27-4F19-8E6C-E05412A14F33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16894BC-924D-460C-B726-294E02661D7A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A3F03CC-F10B-4191-ADB1-9F43DE0BC29B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716A65A-6A75-41DB-A73A-9480C05F6563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6DD599F-23E8-4EDC-BDFE-919BDB4933F0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1ECACA0-B229-4FE8-A6C9-9F0EDF09A1DB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33EB8B8C-754D-4AFC-A330-2F213E109C3C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25F2346F-C643-4C11-8698-7053A69D12E3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4F95FE23-F315-46DA-84BC-BE48AF04153F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E4A9082D-A2C4-4995-BB67-03E747E7AC25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0FAB7A54-2D0F-4982-AF53-42A2BC1958A8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A1FC95DE-C05E-45BE-8192-6182952A6BE7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3B2176B-8B8B-48F8-8147-D0C071202A40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9B44FC8B-3DFC-4B10-B9AE-62ED02202754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5CB26D1-60B0-4A9B-9D15-879C86B9C4C5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6AAC7601-2F4E-46EA-8236-299800AD6ACE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72E4E7D-CA7C-4E08-A968-6DEF5D7A4E7A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29E5EE9-E15F-491A-BC23-4F8802106BA7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997E4CC0-4F14-4E11-AC28-B27FB12CC1DC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3E2C50E3-C44F-4846-A66B-7853A4028A65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691F21CB-DF67-4B69-931C-405D3B1011A8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31C1FAE9-20BF-4ACB-8229-64F8BFFF0A6C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A4F8C258-9B9B-4BF4-B5A2-E8167E1BA0B5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C78A8156-0A86-431E-9CD1-7C38E48EBB31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8841E652-D612-4A06-8589-D625D4482440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1A3ED03B-88EE-4AC2-8622-3B3FAAE6FE84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2A8D3C0-90DF-48ED-A358-3CFAFD9C18F8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D98319B2-B324-42B8-BED1-3079085AA7C5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B96FD94C-F95B-406D-833C-70E89A577351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8D2DFFE-9FB5-44A7-A03E-5D364C50084B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9A54D6E-CF38-4F1A-B8A0-48335FC16AC1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E8D7C8A-9B6A-477E-8C4D-70627AD71626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2F84021-BAE9-44E2-BD21-CF965A4908F0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7C27ACC5-BEAA-4AEA-A77F-37AEDC14C7D8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878CA2A1-BF16-4997-97C6-09A7044BD605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8BDC6344-A5EB-4835-8A96-AB878D02E68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B3CA4F0-B791-4FE4-919C-7796B5871CDE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4D9D970-39EC-4123-8B8B-A597B09D830E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40DB0C9-D8BE-4B4F-ABE4-31455BD44A3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1B79F4E3-63CA-48EE-A2E4-9BD0B7F82D8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BBF5F20-8A76-4248-B7CA-9B6C23D82793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EAD3832-92E6-437F-A075-EA04BB5E085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962974A-BB1C-4676-BCAF-E0F7A0109EC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0934823F-100D-47ED-BFD9-B8B07B4E245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2FAFA5E5-67D4-4E82-9619-0602BBA89A9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5C1264-A030-4F74-B615-A9E09B68AC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4FF2E79E-B3ED-4BA3-B4C4-2DC228226E52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0266AC30-B4CA-4DD4-B8F7-115F431C35F2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D6DB7E34-1C9A-430B-BAA1-CAA7C58A06F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E7B2507-78A0-4766-96A4-89BFB08788B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6756C758-72BF-4B7E-AD64-D3DEDEAFAAE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3E2EF3D9-A3E0-476A-A92C-620D147A54B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8C1BDA46-F9CF-405E-B1F8-DB453D70DF55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D8538BDB-906F-439F-8D0A-D679C9FB6DDE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FAF05BF-B4FA-4BA1-B38C-5040819920C4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B48E4104-5B5A-4084-AE95-50E121B2C6A2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94A42C92-870A-40B6-B1D0-FAACCDF175CC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35521C61-4F00-4DE2-A5FE-E1964E75D36D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A1D8D2D0-30D2-4EEA-A8CA-8E476929E7C2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225D5A2-73D1-497E-922B-4C790347414B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EA54123A-E710-434C-BE12-7C9F412AB917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05C7F84-C23C-4A1C-8F2F-772AC8FCE992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2DD35B3D-BA7F-46E0-8723-E3631B08652C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91A646F6-823B-4C58-9AA7-1D1D5C1203E1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D46DAEA-09F6-492D-B8E0-A21B47CAA28A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ED2E067B-71A9-49B0-8D1F-1835CFAA3B01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98826402-6BFE-4BED-BD3C-DCA8D2F95726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4283BC04-5A9A-4998-94C5-677EC4F54078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E76897A9-35C0-4407-BE22-65984E82A18C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8132CE5B-EA5A-47E5-B63D-469CDC8D688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F9BCDB4-C474-4F0A-A936-26A99DA5496F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76861BB-37F7-4F1E-8C75-87CB8BE4F22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011BB99-8702-4FF4-97F0-7C799968985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94BEE3B-8B5E-4CE4-9BEE-156B358F9C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CDBE67-7D49-4203-ABB7-93E821083C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DB377BA2-695F-4614-9E71-1DD05273C5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7A3D84BE-297F-4721-916A-0E1CBC17BB70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314C23E8-9A40-4122-9EAA-F8CB0E8D61E2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9B3E96D-BA3E-4DE3-AA50-A7A486F4CC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3DEC9911-F288-48D9-8191-DDCCAB238BD7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F1417A49-79DF-40F5-AE11-4693B48CB778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22CA76D-BB52-4635-A4B3-C8FC23584246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2D35160C-A84B-4747-9CB3-1522E289FBD5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6B27212D-2798-4AD9-AC3A-8C5E834AD6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086D1ADC-56E3-4999-B0A4-6650F3108C59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1E950FD6-536E-4218-A603-5A5332A0129B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0E885CE6-42FA-49CE-89BC-EDFA13DF5A28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BF5F2EED-218B-4400-986A-2F96EAD344F9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D329DFC-0260-43E0-A7A8-11B87A39E487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569A683C-6FE4-4272-BB94-C47781F916BE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A9D56BA-219C-499F-8FDA-E0331F10B604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86E291E7-0207-4B1B-9647-CB344D8CEE4B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B4C95059-0258-4D7B-B44A-A642694C4145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764AE964-6EC8-472E-AB76-A3C96583EA7F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869F9BA-9BC4-4018-A4A5-6DF8F88EBD15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B584D9E-C721-4253-9A84-131513298BDB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D4005D83-FAEA-43E2-B5B4-5DE4DB493913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A9811511-1438-48C4-AE7B-7759240D7D90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280B67A6-A8A8-429D-BC56-7C79F2EB1AE9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89DDF064-5DE0-465B-AF03-CCEB5455E7FC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8890C6A-C402-4922-8287-B3DA7C59A36E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E69AAC-28E4-4708-9740-5C1946843BF7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1B943F2C-5117-4403-91C2-154765D07333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68CDCF47-3919-4B64-AF50-EE33AA51D80C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2140F54-98B2-43FE-BD87-CAC51DFE19D3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" name="Picture Placeholder 2">
            <a:extLst>
              <a:ext uri="{FF2B5EF4-FFF2-40B4-BE49-F238E27FC236}">
                <a16:creationId xmlns:a16="http://schemas.microsoft.com/office/drawing/2014/main" id="{C050FD47-85FC-44C2-A9A3-A1FB053F000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422424" y="900878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432" name="Arc 431">
            <a:extLst>
              <a:ext uri="{FF2B5EF4-FFF2-40B4-BE49-F238E27FC236}">
                <a16:creationId xmlns:a16="http://schemas.microsoft.com/office/drawing/2014/main" id="{4B9AAF35-AB2B-4044-875F-9A7377BE392A}"/>
              </a:ext>
            </a:extLst>
          </p:cNvPr>
          <p:cNvSpPr/>
          <p:nvPr userDrawn="1"/>
        </p:nvSpPr>
        <p:spPr>
          <a:xfrm>
            <a:off x="7142430" y="621125"/>
            <a:ext cx="4894597" cy="4894597"/>
          </a:xfrm>
          <a:prstGeom prst="arc">
            <a:avLst>
              <a:gd name="adj1" fmla="val 8928034"/>
              <a:gd name="adj2" fmla="val 8891088"/>
            </a:avLst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76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5B68A5-1A0D-4629-A391-F45CB58623B1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9C8F55-AB5F-4478-8A1E-A897E01F16E8}"/>
                </a:ext>
              </a:extLst>
            </p:cNvPr>
            <p:cNvCxnSpPr>
              <a:cxnSpLocks/>
              <a:stCxn id="71" idx="7"/>
              <a:endCxn id="69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667D34-7080-464A-B079-AE8EF61916FB}"/>
                </a:ext>
              </a:extLst>
            </p:cNvPr>
            <p:cNvCxnSpPr>
              <a:cxnSpLocks/>
              <a:stCxn id="69" idx="4"/>
              <a:endCxn id="8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FED032-CE56-4602-9DBB-39F1C3BC302C}"/>
                </a:ext>
              </a:extLst>
            </p:cNvPr>
            <p:cNvCxnSpPr>
              <a:cxnSpLocks/>
              <a:stCxn id="74" idx="2"/>
              <a:endCxn id="8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DB2D11-1230-4F48-95E8-7D8A463C84D1}"/>
                </a:ext>
              </a:extLst>
            </p:cNvPr>
            <p:cNvCxnSpPr>
              <a:cxnSpLocks/>
              <a:stCxn id="88" idx="5"/>
              <a:endCxn id="74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CD28A4-63E4-4E98-800E-20277A083A4A}"/>
                </a:ext>
              </a:extLst>
            </p:cNvPr>
            <p:cNvCxnSpPr>
              <a:cxnSpLocks/>
              <a:stCxn id="69" idx="5"/>
              <a:endCxn id="8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51F43B-6E88-424B-8063-8332F4777135}"/>
                </a:ext>
              </a:extLst>
            </p:cNvPr>
            <p:cNvCxnSpPr>
              <a:cxnSpLocks/>
              <a:stCxn id="74" idx="0"/>
              <a:endCxn id="8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5EF3DB-B762-4082-8204-2100AA80CCED}"/>
                </a:ext>
              </a:extLst>
            </p:cNvPr>
            <p:cNvCxnSpPr>
              <a:cxnSpLocks/>
              <a:stCxn id="88" idx="3"/>
              <a:endCxn id="8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22F1FB-EE4B-433F-91B0-B25294CC0FCA}"/>
                </a:ext>
              </a:extLst>
            </p:cNvPr>
            <p:cNvCxnSpPr>
              <a:cxnSpLocks/>
              <a:stCxn id="194" idx="7"/>
              <a:endCxn id="76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0CED0E-48DD-470B-9366-527079E702C4}"/>
                </a:ext>
              </a:extLst>
            </p:cNvPr>
            <p:cNvCxnSpPr>
              <a:cxnSpLocks/>
              <a:stCxn id="74" idx="7"/>
              <a:endCxn id="76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5CDB9D-563D-4087-80E6-6043B83EC512}"/>
                </a:ext>
              </a:extLst>
            </p:cNvPr>
            <p:cNvCxnSpPr>
              <a:cxnSpLocks/>
              <a:stCxn id="73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480C79-C143-45EA-811E-F3C2A4AA446B}"/>
                </a:ext>
              </a:extLst>
            </p:cNvPr>
            <p:cNvCxnSpPr>
              <a:cxnSpLocks/>
              <a:stCxn id="88" idx="6"/>
              <a:endCxn id="8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382167-B1B0-4B1C-8D31-C21E3DBE521E}"/>
                </a:ext>
              </a:extLst>
            </p:cNvPr>
            <p:cNvCxnSpPr>
              <a:cxnSpLocks/>
              <a:stCxn id="73" idx="0"/>
              <a:endCxn id="8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FE6EA8-886D-4906-A854-91ADAEA32BFA}"/>
                </a:ext>
              </a:extLst>
            </p:cNvPr>
            <p:cNvCxnSpPr>
              <a:cxnSpLocks/>
              <a:stCxn id="87" idx="6"/>
              <a:endCxn id="76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DBAEFA-8BFE-4B14-9F04-4D3BE1AD85E2}"/>
                </a:ext>
              </a:extLst>
            </p:cNvPr>
            <p:cNvCxnSpPr>
              <a:cxnSpLocks/>
              <a:stCxn id="75" idx="0"/>
              <a:endCxn id="76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5BB2B5-723C-4239-A1D8-92DC38E7281D}"/>
                </a:ext>
              </a:extLst>
            </p:cNvPr>
            <p:cNvCxnSpPr>
              <a:cxnSpLocks/>
              <a:stCxn id="78" idx="1"/>
              <a:endCxn id="76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E6586A2-54F1-416F-BB19-F2E70B1581FB}"/>
                </a:ext>
              </a:extLst>
            </p:cNvPr>
            <p:cNvCxnSpPr>
              <a:cxnSpLocks/>
              <a:stCxn id="78" idx="0"/>
              <a:endCxn id="77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05E998-9952-4E9E-BA54-7C5EC2562AD8}"/>
                </a:ext>
              </a:extLst>
            </p:cNvPr>
            <p:cNvCxnSpPr>
              <a:cxnSpLocks/>
              <a:stCxn id="77" idx="2"/>
              <a:endCxn id="76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DB1C2C-DD63-45D1-8F56-9A5A46088805}"/>
                </a:ext>
              </a:extLst>
            </p:cNvPr>
            <p:cNvCxnSpPr>
              <a:cxnSpLocks/>
              <a:stCxn id="77" idx="7"/>
              <a:endCxn id="21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0F2346-F8D1-45E9-8253-660DECA2532B}"/>
                </a:ext>
              </a:extLst>
            </p:cNvPr>
            <p:cNvCxnSpPr>
              <a:cxnSpLocks/>
              <a:stCxn id="77" idx="6"/>
              <a:endCxn id="84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147CED-9995-4DF7-B14B-90EF113315C0}"/>
                </a:ext>
              </a:extLst>
            </p:cNvPr>
            <p:cNvCxnSpPr>
              <a:cxnSpLocks/>
              <a:stCxn id="84" idx="7"/>
              <a:endCxn id="85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2DA355-A2BA-4435-8D7B-2531073C7656}"/>
                </a:ext>
              </a:extLst>
            </p:cNvPr>
            <p:cNvCxnSpPr>
              <a:cxnSpLocks/>
              <a:stCxn id="70" idx="0"/>
              <a:endCxn id="69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C4B24E-A6BA-4AA8-9EE9-5DA1B0EF468B}"/>
                </a:ext>
              </a:extLst>
            </p:cNvPr>
            <p:cNvCxnSpPr>
              <a:cxnSpLocks/>
              <a:stCxn id="86" idx="2"/>
              <a:endCxn id="70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BCC5EAE-C18E-49EF-9E75-4625B8B8071A}"/>
                </a:ext>
              </a:extLst>
            </p:cNvPr>
            <p:cNvCxnSpPr>
              <a:cxnSpLocks/>
              <a:stCxn id="73" idx="1"/>
              <a:endCxn id="70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B113A0-24AB-42BE-9F57-DF6FCD54971B}"/>
                </a:ext>
              </a:extLst>
            </p:cNvPr>
            <p:cNvCxnSpPr>
              <a:cxnSpLocks/>
              <a:stCxn id="72" idx="7"/>
              <a:endCxn id="70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45D4DC-CE0E-42EA-BCFC-868036CF78AF}"/>
                </a:ext>
              </a:extLst>
            </p:cNvPr>
            <p:cNvCxnSpPr>
              <a:cxnSpLocks/>
              <a:stCxn id="71" idx="6"/>
              <a:endCxn id="70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1C3049-9514-453F-8143-182C7007B0E5}"/>
                </a:ext>
              </a:extLst>
            </p:cNvPr>
            <p:cNvCxnSpPr>
              <a:cxnSpLocks/>
              <a:stCxn id="91" idx="7"/>
              <a:endCxn id="71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C1C005-92F2-45D5-9C6D-2B15DFEBB885}"/>
                </a:ext>
              </a:extLst>
            </p:cNvPr>
            <p:cNvCxnSpPr>
              <a:cxnSpLocks/>
              <a:stCxn id="91" idx="6"/>
              <a:endCxn id="72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E1650BB-A6A1-424F-80DF-62087E046F01}"/>
                </a:ext>
              </a:extLst>
            </p:cNvPr>
            <p:cNvCxnSpPr>
              <a:cxnSpLocks/>
              <a:stCxn id="9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2441BA8-0F57-4FF4-9D35-BA57DC4E1346}"/>
                </a:ext>
              </a:extLst>
            </p:cNvPr>
            <p:cNvCxnSpPr>
              <a:cxnSpLocks/>
              <a:stCxn id="72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4F069C-F2CE-4656-BA7A-43BE121EA9D6}"/>
                </a:ext>
              </a:extLst>
            </p:cNvPr>
            <p:cNvCxnSpPr>
              <a:cxnSpLocks/>
              <a:stCxn id="72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F8F283-B356-49E0-B03A-45A5C3E42BB0}"/>
                </a:ext>
              </a:extLst>
            </p:cNvPr>
            <p:cNvCxnSpPr>
              <a:cxnSpLocks/>
              <a:stCxn id="73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ABF57A-DA50-4271-B30D-508534B28C48}"/>
                </a:ext>
              </a:extLst>
            </p:cNvPr>
            <p:cNvCxnSpPr>
              <a:cxnSpLocks/>
              <a:stCxn id="72" idx="6"/>
              <a:endCxn id="73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839555-7A25-4F55-922B-D7C5B27E047E}"/>
                </a:ext>
              </a:extLst>
            </p:cNvPr>
            <p:cNvCxnSpPr>
              <a:cxnSpLocks/>
              <a:stCxn id="73" idx="6"/>
              <a:endCxn id="74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84317B-403A-4D73-BD40-64BE4E374093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08BB30-379C-4720-A3D6-91E060C175D2}"/>
                </a:ext>
              </a:extLst>
            </p:cNvPr>
            <p:cNvCxnSpPr>
              <a:cxnSpLocks/>
              <a:stCxn id="96" idx="0"/>
              <a:endCxn id="74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FE1288-E26F-4EF8-9E6E-372326963D76}"/>
                </a:ext>
              </a:extLst>
            </p:cNvPr>
            <p:cNvCxnSpPr>
              <a:cxnSpLocks/>
              <a:endCxn id="74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25BA38-47CE-453D-89B8-8041CBF814FB}"/>
                </a:ext>
              </a:extLst>
            </p:cNvPr>
            <p:cNvCxnSpPr>
              <a:cxnSpLocks/>
              <a:stCxn id="96" idx="2"/>
              <a:endCxn id="75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C3E25F9-43F3-4F26-8308-B7CA3657C570}"/>
                </a:ext>
              </a:extLst>
            </p:cNvPr>
            <p:cNvCxnSpPr>
              <a:cxnSpLocks/>
              <a:stCxn id="78" idx="2"/>
              <a:endCxn id="75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137453-6CD2-4C60-815F-D18659DE1047}"/>
                </a:ext>
              </a:extLst>
            </p:cNvPr>
            <p:cNvCxnSpPr>
              <a:cxnSpLocks/>
              <a:stCxn id="78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BCC0865-289D-4C49-9A03-0165FAAEEC11}"/>
                </a:ext>
              </a:extLst>
            </p:cNvPr>
            <p:cNvCxnSpPr>
              <a:cxnSpLocks/>
              <a:stCxn id="79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1ECFA58-F7E6-418A-860A-75C95F6D0388}"/>
                </a:ext>
              </a:extLst>
            </p:cNvPr>
            <p:cNvCxnSpPr>
              <a:cxnSpLocks/>
              <a:stCxn id="79" idx="2"/>
              <a:endCxn id="78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BC8607-6522-459A-995F-146C5422D175}"/>
                </a:ext>
              </a:extLst>
            </p:cNvPr>
            <p:cNvCxnSpPr>
              <a:cxnSpLocks/>
              <a:stCxn id="84" idx="4"/>
              <a:endCxn id="79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4F66FBF-9FAD-4162-BE15-E2E7902D48C7}"/>
                </a:ext>
              </a:extLst>
            </p:cNvPr>
            <p:cNvCxnSpPr>
              <a:cxnSpLocks/>
              <a:stCxn id="83" idx="3"/>
              <a:endCxn id="79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0A140B-E4C5-426D-A455-4B5726530B55}"/>
                </a:ext>
              </a:extLst>
            </p:cNvPr>
            <p:cNvCxnSpPr>
              <a:cxnSpLocks/>
              <a:stCxn id="83" idx="2"/>
              <a:endCxn id="84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594E6BB-3828-4E90-9DB7-C5D38B90AA05}"/>
                </a:ext>
              </a:extLst>
            </p:cNvPr>
            <p:cNvCxnSpPr>
              <a:cxnSpLocks/>
              <a:stCxn id="83" idx="1"/>
              <a:endCxn id="85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6D0777-2294-4093-9058-028A9B9B5C31}"/>
                </a:ext>
              </a:extLst>
            </p:cNvPr>
            <p:cNvCxnSpPr>
              <a:cxnSpLocks/>
              <a:stCxn id="81" idx="1"/>
              <a:endCxn id="85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DDF4E51-8B18-4C5E-ACD5-CA73D72F8E9B}"/>
                </a:ext>
              </a:extLst>
            </p:cNvPr>
            <p:cNvCxnSpPr>
              <a:cxnSpLocks/>
              <a:stCxn id="81" idx="0"/>
              <a:endCxn id="82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CE68EE-33DF-421A-AE42-A88CBA1F2E2C}"/>
                </a:ext>
              </a:extLst>
            </p:cNvPr>
            <p:cNvCxnSpPr>
              <a:cxnSpLocks/>
              <a:stCxn id="153" idx="7"/>
              <a:endCxn id="21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D8024A-DB61-4DC3-BF58-E9081A88F4D0}"/>
                </a:ext>
              </a:extLst>
            </p:cNvPr>
            <p:cNvCxnSpPr>
              <a:cxnSpLocks/>
              <a:endCxn id="80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C5722A8-42EC-4047-9DA3-C43D42D5040C}"/>
                </a:ext>
              </a:extLst>
            </p:cNvPr>
            <p:cNvCxnSpPr>
              <a:cxnSpLocks/>
              <a:stCxn id="153" idx="0"/>
              <a:endCxn id="21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2834055-8562-48CB-88AF-13E934B8231A}"/>
                </a:ext>
              </a:extLst>
            </p:cNvPr>
            <p:cNvCxnSpPr>
              <a:cxnSpLocks/>
              <a:stCxn id="165" idx="0"/>
              <a:endCxn id="21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0464BB-18C6-455D-95F7-CB95C5A83D63}"/>
                </a:ext>
              </a:extLst>
            </p:cNvPr>
            <p:cNvCxnSpPr>
              <a:cxnSpLocks/>
              <a:stCxn id="165" idx="1"/>
              <a:endCxn id="82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120C5C4-5B2F-4041-915B-E6266FF63FF1}"/>
                </a:ext>
              </a:extLst>
            </p:cNvPr>
            <p:cNvCxnSpPr>
              <a:cxnSpLocks/>
              <a:stCxn id="82" idx="2"/>
              <a:endCxn id="85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8D1D8A5-D718-4936-96BB-E04312468FAC}"/>
                </a:ext>
              </a:extLst>
            </p:cNvPr>
            <p:cNvCxnSpPr>
              <a:cxnSpLocks/>
              <a:stCxn id="81" idx="2"/>
              <a:endCxn id="83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B3FA5B-FD61-4D0C-A1FD-966B61A4A0CC}"/>
                </a:ext>
              </a:extLst>
            </p:cNvPr>
            <p:cNvCxnSpPr>
              <a:cxnSpLocks/>
              <a:stCxn id="80" idx="1"/>
              <a:endCxn id="83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0DA9FA3-A5D3-4F75-B2FF-CC03FD20B0B8}"/>
                </a:ext>
              </a:extLst>
            </p:cNvPr>
            <p:cNvCxnSpPr>
              <a:cxnSpLocks/>
              <a:stCxn id="80" idx="3"/>
              <a:endCxn id="9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D6E2170-672C-4323-9BD4-7C914A8D3FE1}"/>
                </a:ext>
              </a:extLst>
            </p:cNvPr>
            <p:cNvCxnSpPr>
              <a:cxnSpLocks/>
              <a:stCxn id="83" idx="4"/>
              <a:endCxn id="9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E0224F8-56E2-4348-9C44-BFFFAE8D3BD2}"/>
                </a:ext>
              </a:extLst>
            </p:cNvPr>
            <p:cNvCxnSpPr>
              <a:cxnSpLocks/>
              <a:stCxn id="79" idx="5"/>
              <a:endCxn id="9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E518D86-131C-43F4-8CC3-0E332BDD6987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6DBFD56-C983-4980-BA98-0300F3E0BA7D}"/>
                </a:ext>
              </a:extLst>
            </p:cNvPr>
            <p:cNvCxnSpPr>
              <a:cxnSpLocks/>
              <a:stCxn id="78" idx="7"/>
              <a:endCxn id="84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0EC1F2-EA36-47D1-A09C-6F503CE81DF4}"/>
                </a:ext>
              </a:extLst>
            </p:cNvPr>
            <p:cNvCxnSpPr>
              <a:cxnSpLocks/>
              <a:endCxn id="80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CF5E44-2E21-49E0-952F-39142C621C7B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F7D99BB-841E-4C36-810A-60D9A6CB4680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0099CD-DCBC-48FD-A2B4-C8377F450AF4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69200EE-057D-4471-A7DF-CC85320D2FE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2D47DB6-0FC1-490E-ABB8-09B36814703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9AC2336-C83A-4F7E-938C-6A72B5B07FB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5D5977E-4917-4BAC-BCCB-4F0B35BF06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E14A5A5-1C41-4B74-BE6D-A05319B2627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B058324-E391-4C56-B365-801B71400E6D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AE49F41-91C8-430D-89FD-3031DC80D6B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11B798F-2551-4D6A-9C15-6F32B5249F9F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045CEDE-1DCE-4307-B6FB-9D2C286A12AB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DF27C67-A54A-4C08-841F-842D3FA7B4E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0265A9-6A77-4D96-A3F9-1DC8578AC0D7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AD3D192-347C-49CD-98C4-B6C91CB8F2C8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362B423-F9FB-44A2-B706-DA576E1094FE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1740D5-75D8-4752-B6D4-C7A951D1A36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541F7D-3FF4-465F-B87F-32DB5CC9E15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7BA4584-2EFB-4A5C-91B7-74DD1237F53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C770977-D442-473C-9CD2-9F58CDB3C7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3463333-7624-4576-93F2-5B93BDC87ADB}"/>
                </a:ext>
              </a:extLst>
            </p:cNvPr>
            <p:cNvCxnSpPr>
              <a:cxnSpLocks/>
              <a:stCxn id="88" idx="2"/>
              <a:endCxn id="70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0541D5E-084B-4A36-A768-7395902E2F74}"/>
                </a:ext>
              </a:extLst>
            </p:cNvPr>
            <p:cNvCxnSpPr>
              <a:cxnSpLocks/>
              <a:stCxn id="71" idx="4"/>
              <a:endCxn id="72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F60CBB-6FAB-44B4-9223-B9B26619C7C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D6FF60E-F2BC-4C1C-BB93-8B378F709316}"/>
                </a:ext>
              </a:extLst>
            </p:cNvPr>
            <p:cNvCxnSpPr>
              <a:cxnSpLocks/>
              <a:stCxn id="9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4C3D58D-BB39-468F-879E-BD195E600F8E}"/>
                </a:ext>
              </a:extLst>
            </p:cNvPr>
            <p:cNvCxnSpPr>
              <a:cxnSpLocks/>
              <a:stCxn id="9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9561494-3D15-4E31-AB35-92D964FA8A10}"/>
                </a:ext>
              </a:extLst>
            </p:cNvPr>
            <p:cNvCxnSpPr>
              <a:cxnSpLocks/>
              <a:stCxn id="9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5E7F229-D802-4DB1-B858-A24CC7D0AD23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8744E469-F725-4A40-923A-E8B608BAFD9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hord 96">
              <a:extLst>
                <a:ext uri="{FF2B5EF4-FFF2-40B4-BE49-F238E27FC236}">
                  <a16:creationId xmlns:a16="http://schemas.microsoft.com/office/drawing/2014/main" id="{DEC433C4-12C2-48DB-8FF8-516F829A32C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159EC0-A2AD-4201-A027-3823A009AE93}"/>
                </a:ext>
              </a:extLst>
            </p:cNvPr>
            <p:cNvCxnSpPr>
              <a:cxnSpLocks/>
              <a:stCxn id="96" idx="1"/>
              <a:endCxn id="78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C19D577-784E-4E7C-BBEE-F476821103A8}"/>
                </a:ext>
              </a:extLst>
            </p:cNvPr>
            <p:cNvCxnSpPr>
              <a:cxnSpLocks/>
              <a:endCxn id="150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C9508EC-09F7-49D8-9A0A-83F2AB46BE4F}"/>
                </a:ext>
              </a:extLst>
            </p:cNvPr>
            <p:cNvCxnSpPr>
              <a:cxnSpLocks/>
              <a:endCxn id="165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FD68CB2-2F76-43D2-9B7B-558AD037ABA0}"/>
                </a:ext>
              </a:extLst>
            </p:cNvPr>
            <p:cNvCxnSpPr>
              <a:cxnSpLocks/>
              <a:stCxn id="150" idx="0"/>
              <a:endCxn id="165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B6F817F-2941-4DA8-981A-CFBD54461A3F}"/>
                </a:ext>
              </a:extLst>
            </p:cNvPr>
            <p:cNvCxnSpPr>
              <a:cxnSpLocks/>
              <a:stCxn id="216" idx="2"/>
              <a:endCxn id="152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0F03842-7C39-4C2A-AE7E-6034C6E67B54}"/>
                </a:ext>
              </a:extLst>
            </p:cNvPr>
            <p:cNvCxnSpPr>
              <a:cxnSpLocks/>
              <a:stCxn id="150" idx="7"/>
              <a:endCxn id="152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571128D-9CB7-42A2-A347-1DBF1E8DF706}"/>
                </a:ext>
              </a:extLst>
            </p:cNvPr>
            <p:cNvCxnSpPr>
              <a:cxnSpLocks/>
              <a:endCxn id="165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9AB889-2C82-4580-9C9C-9004C5DAD5C4}"/>
                </a:ext>
              </a:extLst>
            </p:cNvPr>
            <p:cNvCxnSpPr>
              <a:cxnSpLocks/>
              <a:stCxn id="165" idx="6"/>
              <a:endCxn id="152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326075-8BF6-4AF0-9DAB-6A1696CDEB0B}"/>
                </a:ext>
              </a:extLst>
            </p:cNvPr>
            <p:cNvCxnSpPr>
              <a:cxnSpLocks/>
              <a:stCxn id="151" idx="0"/>
              <a:endCxn id="152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1061A4C-9B3B-4E89-AE59-3CB1559EC1AC}"/>
                </a:ext>
              </a:extLst>
            </p:cNvPr>
            <p:cNvCxnSpPr>
              <a:cxnSpLocks/>
              <a:stCxn id="154" idx="1"/>
              <a:endCxn id="152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6E4AAF-A421-4D5C-966D-856A44868D31}"/>
                </a:ext>
              </a:extLst>
            </p:cNvPr>
            <p:cNvCxnSpPr>
              <a:cxnSpLocks/>
              <a:stCxn id="154" idx="0"/>
              <a:endCxn id="153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05EEC3-AC89-408C-A5EF-1E47FB595366}"/>
                </a:ext>
              </a:extLst>
            </p:cNvPr>
            <p:cNvCxnSpPr>
              <a:cxnSpLocks/>
              <a:stCxn id="153" idx="2"/>
              <a:endCxn id="152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C3E8222-BB5D-4DB2-8851-A73F986F1DA1}"/>
                </a:ext>
              </a:extLst>
            </p:cNvPr>
            <p:cNvCxnSpPr>
              <a:cxnSpLocks/>
              <a:stCxn id="153" idx="7"/>
              <a:endCxn id="161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50799B-9BAD-4164-9ABF-2C32EEAADA70}"/>
                </a:ext>
              </a:extLst>
            </p:cNvPr>
            <p:cNvCxnSpPr>
              <a:cxnSpLocks/>
              <a:stCxn id="153" idx="6"/>
              <a:endCxn id="160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B45B44-DE41-492A-B3E1-66220407B79A}"/>
                </a:ext>
              </a:extLst>
            </p:cNvPr>
            <p:cNvCxnSpPr>
              <a:cxnSpLocks/>
              <a:stCxn id="160" idx="7"/>
              <a:endCxn id="161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B9C69DC-EBA9-4E77-9FCF-ACAB2088705E}"/>
                </a:ext>
              </a:extLst>
            </p:cNvPr>
            <p:cNvCxnSpPr>
              <a:cxnSpLocks/>
              <a:stCxn id="217" idx="1"/>
              <a:endCxn id="152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E41B96-1FB5-4C10-B035-0C908E0A65B4}"/>
                </a:ext>
              </a:extLst>
            </p:cNvPr>
            <p:cNvCxnSpPr>
              <a:cxnSpLocks/>
              <a:endCxn id="150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ADD220-3CD6-4C54-9D7C-65A8EF667C24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ECCDFA4-A099-47D8-BCBB-AD5600F3F497}"/>
                </a:ext>
              </a:extLst>
            </p:cNvPr>
            <p:cNvCxnSpPr>
              <a:cxnSpLocks/>
              <a:stCxn id="166" idx="0"/>
              <a:endCxn id="150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C53DA36-2147-4FD7-9BFA-95DB7732D529}"/>
                </a:ext>
              </a:extLst>
            </p:cNvPr>
            <p:cNvCxnSpPr>
              <a:cxnSpLocks/>
              <a:endCxn id="150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E4D205-2440-4B6A-811C-21CC9F502C9B}"/>
                </a:ext>
              </a:extLst>
            </p:cNvPr>
            <p:cNvCxnSpPr>
              <a:cxnSpLocks/>
              <a:stCxn id="166" idx="2"/>
              <a:endCxn id="151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8A17320-AD7D-419E-AC84-603DA2FBB91D}"/>
                </a:ext>
              </a:extLst>
            </p:cNvPr>
            <p:cNvCxnSpPr>
              <a:cxnSpLocks/>
              <a:stCxn id="154" idx="2"/>
              <a:endCxn id="151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981F5EA-0616-4311-BFC0-98D16CA0224E}"/>
                </a:ext>
              </a:extLst>
            </p:cNvPr>
            <p:cNvCxnSpPr>
              <a:cxnSpLocks/>
              <a:stCxn id="154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763604C-D3F9-4428-8620-8B0685147620}"/>
                </a:ext>
              </a:extLst>
            </p:cNvPr>
            <p:cNvCxnSpPr>
              <a:cxnSpLocks/>
              <a:stCxn id="155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980E1B7-617D-48C6-BA81-422C40CF5C92}"/>
                </a:ext>
              </a:extLst>
            </p:cNvPr>
            <p:cNvCxnSpPr>
              <a:cxnSpLocks/>
              <a:stCxn id="155" idx="2"/>
              <a:endCxn id="154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3D58B72-21EE-470D-A7DD-271F957E2A9D}"/>
                </a:ext>
              </a:extLst>
            </p:cNvPr>
            <p:cNvCxnSpPr>
              <a:cxnSpLocks/>
              <a:stCxn id="160" idx="4"/>
              <a:endCxn id="155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D24E87-B765-4C1F-95D1-D1AEB986D72B}"/>
                </a:ext>
              </a:extLst>
            </p:cNvPr>
            <p:cNvCxnSpPr>
              <a:cxnSpLocks/>
              <a:stCxn id="159" idx="3"/>
              <a:endCxn id="155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87CBFEA-1A7F-44CB-9953-4A1321023BF5}"/>
                </a:ext>
              </a:extLst>
            </p:cNvPr>
            <p:cNvCxnSpPr>
              <a:cxnSpLocks/>
              <a:stCxn id="159" idx="2"/>
              <a:endCxn id="160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9492CF9-5B47-448A-A45B-F314A8D9DC8F}"/>
                </a:ext>
              </a:extLst>
            </p:cNvPr>
            <p:cNvCxnSpPr>
              <a:cxnSpLocks/>
              <a:stCxn id="159" idx="1"/>
              <a:endCxn id="161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0BAA443-A8DA-4734-A8DB-CDEF0331D57A}"/>
                </a:ext>
              </a:extLst>
            </p:cNvPr>
            <p:cNvCxnSpPr>
              <a:cxnSpLocks/>
              <a:stCxn id="157" idx="1"/>
              <a:endCxn id="161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88DFF05-6489-49AB-8B0B-643FAA2322BD}"/>
                </a:ext>
              </a:extLst>
            </p:cNvPr>
            <p:cNvCxnSpPr>
              <a:cxnSpLocks/>
              <a:stCxn id="157" idx="0"/>
              <a:endCxn id="158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597727D-D2C1-44EE-982C-A56F6995ED81}"/>
                </a:ext>
              </a:extLst>
            </p:cNvPr>
            <p:cNvCxnSpPr>
              <a:cxnSpLocks/>
              <a:stCxn id="163" idx="0"/>
              <a:endCxn id="162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74FB929-F00B-4430-AC83-78D08B8B85F7}"/>
                </a:ext>
              </a:extLst>
            </p:cNvPr>
            <p:cNvCxnSpPr>
              <a:cxnSpLocks/>
              <a:stCxn id="191" idx="7"/>
              <a:endCxn id="162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24089F7-A8A8-4BD9-90EB-3397569D0F78}"/>
                </a:ext>
              </a:extLst>
            </p:cNvPr>
            <p:cNvCxnSpPr>
              <a:cxnSpLocks/>
              <a:endCxn id="163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3CFA555-620B-4F0B-B6EB-D73C89C6BD10}"/>
                </a:ext>
              </a:extLst>
            </p:cNvPr>
            <p:cNvCxnSpPr>
              <a:cxnSpLocks/>
              <a:stCxn id="190" idx="5"/>
              <a:endCxn id="164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14121CF-81CE-430E-B9EA-24CE01343D05}"/>
                </a:ext>
              </a:extLst>
            </p:cNvPr>
            <p:cNvCxnSpPr>
              <a:cxnSpLocks/>
              <a:endCxn id="164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BC8D0BB-5A19-4C5D-989F-645606FA1C30}"/>
                </a:ext>
              </a:extLst>
            </p:cNvPr>
            <p:cNvCxnSpPr>
              <a:cxnSpLocks/>
              <a:stCxn id="164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BD80411-850D-47E5-96AE-9C5718309975}"/>
                </a:ext>
              </a:extLst>
            </p:cNvPr>
            <p:cNvCxnSpPr>
              <a:cxnSpLocks/>
              <a:stCxn id="164" idx="3"/>
              <a:endCxn id="156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56A89C1-02DC-44A3-92B6-CA04572C6654}"/>
                </a:ext>
              </a:extLst>
            </p:cNvPr>
            <p:cNvCxnSpPr>
              <a:cxnSpLocks/>
              <a:stCxn id="164" idx="1"/>
              <a:endCxn id="157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DCA223B8-6D44-4D5F-A81D-F9CECFAA3CC3}"/>
                </a:ext>
              </a:extLst>
            </p:cNvPr>
            <p:cNvCxnSpPr>
              <a:cxnSpLocks/>
              <a:stCxn id="163" idx="2"/>
              <a:endCxn id="157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C7B36F01-8777-429E-85D3-111AF61CAF46}"/>
                </a:ext>
              </a:extLst>
            </p:cNvPr>
            <p:cNvCxnSpPr>
              <a:cxnSpLocks/>
              <a:stCxn id="162" idx="3"/>
              <a:endCxn id="157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4964E49-CEE8-47FD-9334-48EEDDB174D3}"/>
                </a:ext>
              </a:extLst>
            </p:cNvPr>
            <p:cNvCxnSpPr>
              <a:cxnSpLocks/>
              <a:stCxn id="162" idx="2"/>
              <a:endCxn id="158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08F64A-10DF-4871-BFC2-4DA455925ABD}"/>
                </a:ext>
              </a:extLst>
            </p:cNvPr>
            <p:cNvCxnSpPr>
              <a:cxnSpLocks/>
              <a:stCxn id="158" idx="1"/>
              <a:endCxn id="161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2EB4C4-6A5A-4BE6-8F66-5551FF7C0361}"/>
                </a:ext>
              </a:extLst>
            </p:cNvPr>
            <p:cNvCxnSpPr>
              <a:cxnSpLocks/>
              <a:stCxn id="157" idx="2"/>
              <a:endCxn id="159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BE39991-4B44-4157-A44E-75654CF02B92}"/>
                </a:ext>
              </a:extLst>
            </p:cNvPr>
            <p:cNvCxnSpPr>
              <a:cxnSpLocks/>
              <a:stCxn id="156" idx="1"/>
              <a:endCxn id="159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83E32E7-C7D6-4654-AC46-14BE3FCD0414}"/>
                </a:ext>
              </a:extLst>
            </p:cNvPr>
            <p:cNvCxnSpPr>
              <a:cxnSpLocks/>
              <a:stCxn id="156" idx="3"/>
              <a:endCxn id="167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7160883-148E-47DB-A82C-441CF123C7C6}"/>
                </a:ext>
              </a:extLst>
            </p:cNvPr>
            <p:cNvCxnSpPr>
              <a:cxnSpLocks/>
              <a:stCxn id="159" idx="4"/>
              <a:endCxn id="167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1E02E5E-5C64-4B53-874C-D52FCED2DBA2}"/>
                </a:ext>
              </a:extLst>
            </p:cNvPr>
            <p:cNvCxnSpPr>
              <a:cxnSpLocks/>
              <a:stCxn id="155" idx="5"/>
              <a:endCxn id="167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7759CCC-EEDC-44F7-BF21-2F2806CED068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F815A91-B443-4320-B53F-5F9F616DD7D6}"/>
                </a:ext>
              </a:extLst>
            </p:cNvPr>
            <p:cNvCxnSpPr>
              <a:cxnSpLocks/>
              <a:stCxn id="154" idx="7"/>
              <a:endCxn id="160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2F00E5F-A512-4FE2-A44D-50AFDD751C90}"/>
                </a:ext>
              </a:extLst>
            </p:cNvPr>
            <p:cNvCxnSpPr>
              <a:cxnSpLocks/>
              <a:endCxn id="156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9C71331-10AA-45E8-BB24-11D9225B4E6F}"/>
                </a:ext>
              </a:extLst>
            </p:cNvPr>
            <p:cNvCxnSpPr>
              <a:cxnSpLocks/>
              <a:stCxn id="164" idx="7"/>
              <a:endCxn id="163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6D2D771-68E2-4E11-9406-F0140CCDCB17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95335C5-65F4-445C-BFFC-F530BFC3632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30CA48A-40B6-4103-83C0-338B86B70845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888DCAE-287D-4428-941C-DB3C0975EE3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50820BED-03EE-4DEA-843A-1A5907695A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53A4B23-308A-4DE9-9B63-3107AD5D366A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0103224-44E5-419B-B917-EC922E6B198F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1E02B6D-712D-4439-8DA7-5CF801B02D7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7F0DCA3-8149-45E9-AC18-B3C380A82498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E459C2C-BAB8-4D48-A49F-2555292CADD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59BCB69-5746-47ED-A0E5-4FFA9DB2DC03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DD77568-94B0-4C5A-B35E-3658D4EFE37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493C9C2-2F67-4436-8770-462C82E92ED3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D7D5D23-B798-49B5-B4D6-EE559BA22DAF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62ACE96-126A-47F7-959D-7155259D313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D3590B8-F2B7-4403-8401-FB5873A4BA7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Chord 165">
              <a:extLst>
                <a:ext uri="{FF2B5EF4-FFF2-40B4-BE49-F238E27FC236}">
                  <a16:creationId xmlns:a16="http://schemas.microsoft.com/office/drawing/2014/main" id="{14E51465-AE4D-4E9B-BAF1-A18351C3A6B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Chord 166">
              <a:extLst>
                <a:ext uri="{FF2B5EF4-FFF2-40B4-BE49-F238E27FC236}">
                  <a16:creationId xmlns:a16="http://schemas.microsoft.com/office/drawing/2014/main" id="{C4B6D497-A88B-44C2-8254-4568065BDF6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A9CFEE19-765E-4C64-A14E-C4DA3555F020}"/>
                </a:ext>
              </a:extLst>
            </p:cNvPr>
            <p:cNvCxnSpPr>
              <a:cxnSpLocks/>
              <a:stCxn id="166" idx="1"/>
              <a:endCxn id="154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5C5E669-7A85-486A-9E23-0A64A980DEE9}"/>
                </a:ext>
              </a:extLst>
            </p:cNvPr>
            <p:cNvCxnSpPr>
              <a:cxnSpLocks/>
              <a:stCxn id="188" idx="6"/>
              <a:endCxn id="162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F5153AB-0CAA-46C1-8BD9-B3077EB459C3}"/>
                </a:ext>
              </a:extLst>
            </p:cNvPr>
            <p:cNvCxnSpPr>
              <a:cxnSpLocks/>
              <a:stCxn id="185" idx="4"/>
              <a:endCxn id="191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200F5B4-D5BF-40E2-922F-7758D731D5F7}"/>
                </a:ext>
              </a:extLst>
            </p:cNvPr>
            <p:cNvCxnSpPr>
              <a:cxnSpLocks/>
              <a:stCxn id="191" idx="4"/>
              <a:endCxn id="190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C7CDDED-9AA9-44EB-9C8A-9BCD5228C53E}"/>
                </a:ext>
              </a:extLst>
            </p:cNvPr>
            <p:cNvCxnSpPr>
              <a:cxnSpLocks/>
              <a:stCxn id="189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6428911-4491-4FDF-BC7B-38D77A1ECE1F}"/>
                </a:ext>
              </a:extLst>
            </p:cNvPr>
            <p:cNvCxnSpPr>
              <a:cxnSpLocks/>
              <a:stCxn id="189" idx="0"/>
              <a:endCxn id="190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49BB463-C0D1-4EA2-AA7E-3BB9C4799442}"/>
                </a:ext>
              </a:extLst>
            </p:cNvPr>
            <p:cNvCxnSpPr>
              <a:cxnSpLocks/>
              <a:stCxn id="199" idx="1"/>
              <a:endCxn id="185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3143CA2-E388-42AE-B8B5-01B11EA40A53}"/>
                </a:ext>
              </a:extLst>
            </p:cNvPr>
            <p:cNvCxnSpPr>
              <a:cxnSpLocks/>
              <a:stCxn id="190" idx="2"/>
              <a:endCxn id="19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FE177AC-402E-47F5-932A-27AFC4F92F84}"/>
                </a:ext>
              </a:extLst>
            </p:cNvPr>
            <p:cNvCxnSpPr>
              <a:cxnSpLocks/>
              <a:stCxn id="189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031032A-E3A0-415F-8B7B-4E8C875039A8}"/>
                </a:ext>
              </a:extLst>
            </p:cNvPr>
            <p:cNvCxnSpPr>
              <a:cxnSpLocks/>
              <a:stCxn id="162" idx="1"/>
              <a:endCxn id="69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F3A34D3-B2D7-49CF-B538-961D81F20608}"/>
                </a:ext>
              </a:extLst>
            </p:cNvPr>
            <p:cNvCxnSpPr>
              <a:cxnSpLocks/>
              <a:stCxn id="187" idx="6"/>
              <a:endCxn id="186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2BE3332-3913-4901-A7A6-A5C1E1767A9C}"/>
                </a:ext>
              </a:extLst>
            </p:cNvPr>
            <p:cNvCxnSpPr>
              <a:cxnSpLocks/>
              <a:stCxn id="185" idx="7"/>
              <a:endCxn id="187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3C962D8-AD7A-4BF3-9836-4DB5F61CAC52}"/>
                </a:ext>
              </a:extLst>
            </p:cNvPr>
            <p:cNvCxnSpPr>
              <a:cxnSpLocks/>
              <a:stCxn id="185" idx="5"/>
              <a:endCxn id="188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C704F307-4B3F-4234-9016-83AAE67CE1AC}"/>
                </a:ext>
              </a:extLst>
            </p:cNvPr>
            <p:cNvCxnSpPr>
              <a:cxnSpLocks/>
              <a:stCxn id="186" idx="3"/>
              <a:endCxn id="188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23B5D4D-4005-430E-9D51-6BC86DE9B4FE}"/>
                </a:ext>
              </a:extLst>
            </p:cNvPr>
            <p:cNvCxnSpPr>
              <a:cxnSpLocks/>
              <a:stCxn id="188" idx="4"/>
              <a:endCxn id="191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F2E15A8D-A718-4073-9D7F-949F46729E5B}"/>
                </a:ext>
              </a:extLst>
            </p:cNvPr>
            <p:cNvCxnSpPr>
              <a:cxnSpLocks/>
              <a:stCxn id="164" idx="2"/>
              <a:endCxn id="189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8A07AB77-FFD8-4EEB-94EB-B30F86FD75A8}"/>
                </a:ext>
              </a:extLst>
            </p:cNvPr>
            <p:cNvCxnSpPr>
              <a:cxnSpLocks/>
              <a:endCxn id="189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8DCF9DA-F42D-4A06-BF48-BD1A437E5CE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96C5296-F383-4966-9C58-E1C3982660CA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C14F01D-6ACE-4EE3-800A-A40018E002DD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81D8FD68-8216-40CF-B4C9-10FA6D3422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3D7D2AF-25E3-45FD-9DBD-1F3B62D6DDD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F420EB2-F0A7-4A5D-AC6E-BEC1CCB255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1D0D4C-1B40-41C0-B4EF-808F92144CC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A67D946-A70A-48D4-AC38-9A9C52912197}"/>
                </a:ext>
              </a:extLst>
            </p:cNvPr>
            <p:cNvCxnSpPr>
              <a:cxnSpLocks/>
              <a:stCxn id="191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6447A79-E843-4416-8BC9-5B224F613625}"/>
                </a:ext>
              </a:extLst>
            </p:cNvPr>
            <p:cNvCxnSpPr>
              <a:cxnSpLocks/>
              <a:stCxn id="187" idx="4"/>
              <a:endCxn id="188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89E8B336-C63C-4453-8B59-1B16EC94EC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91FB3E0-1055-4E3B-AB6C-EEC0D18126C6}"/>
                </a:ext>
              </a:extLst>
            </p:cNvPr>
            <p:cNvCxnSpPr>
              <a:cxnSpLocks/>
              <a:stCxn id="194" idx="3"/>
              <a:endCxn id="158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18B7083-7C8F-4CBF-96AB-CBA24AA6291C}"/>
                </a:ext>
              </a:extLst>
            </p:cNvPr>
            <p:cNvCxnSpPr>
              <a:cxnSpLocks/>
              <a:stCxn id="194" idx="2"/>
              <a:endCxn id="69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69A5E5F-F1E2-4737-818F-EC1BB5DE0BD8}"/>
                </a:ext>
              </a:extLst>
            </p:cNvPr>
            <p:cNvCxnSpPr>
              <a:cxnSpLocks/>
              <a:stCxn id="187" idx="7"/>
              <a:endCxn id="71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446EC880-29C1-4AAA-A109-4164AD5518FE}"/>
                </a:ext>
              </a:extLst>
            </p:cNvPr>
            <p:cNvCxnSpPr>
              <a:cxnSpLocks/>
              <a:endCxn id="187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Chord 198">
              <a:extLst>
                <a:ext uri="{FF2B5EF4-FFF2-40B4-BE49-F238E27FC236}">
                  <a16:creationId xmlns:a16="http://schemas.microsoft.com/office/drawing/2014/main" id="{A82A9FC3-9C20-47A8-A879-C890E83EE02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B218041-5D63-4449-A4E9-21E666DAA903}"/>
                </a:ext>
              </a:extLst>
            </p:cNvPr>
            <p:cNvCxnSpPr>
              <a:cxnSpLocks/>
              <a:stCxn id="190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ECC3ABBF-4FA4-407D-B433-AD90776804DD}"/>
                </a:ext>
              </a:extLst>
            </p:cNvPr>
            <p:cNvCxnSpPr>
              <a:cxnSpLocks/>
              <a:stCxn id="186" idx="6"/>
              <a:endCxn id="69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7FBD700-E065-46F7-8316-C0C3817445FC}"/>
                </a:ext>
              </a:extLst>
            </p:cNvPr>
            <p:cNvCxnSpPr>
              <a:cxnSpLocks/>
              <a:stCxn id="186" idx="5"/>
              <a:endCxn id="162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7BC1ED78-BEAD-48CC-8A06-66A53E575C8C}"/>
                </a:ext>
              </a:extLst>
            </p:cNvPr>
            <p:cNvCxnSpPr>
              <a:cxnSpLocks/>
              <a:stCxn id="71" idx="0"/>
              <a:endCxn id="186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7A5493B-1E14-4FD0-9A0C-E19ADC51A2AE}"/>
                </a:ext>
              </a:extLst>
            </p:cNvPr>
            <p:cNvCxnSpPr>
              <a:cxnSpLocks/>
              <a:stCxn id="191" idx="5"/>
              <a:endCxn id="163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58D19EA-8EE2-44FE-AAA8-E73C59D1708D}"/>
                </a:ext>
              </a:extLst>
            </p:cNvPr>
            <p:cNvCxnSpPr>
              <a:cxnSpLocks/>
              <a:stCxn id="158" idx="7"/>
              <a:endCxn id="69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39E612E-BC0F-435B-9FCE-F2B34F5E3B6C}"/>
                </a:ext>
              </a:extLst>
            </p:cNvPr>
            <p:cNvCxnSpPr>
              <a:cxnSpLocks/>
              <a:stCxn id="87" idx="7"/>
              <a:endCxn id="194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79EECAFC-9672-419C-A6E6-D4C1FC8EF0AB}"/>
                </a:ext>
              </a:extLst>
            </p:cNvPr>
            <p:cNvCxnSpPr>
              <a:cxnSpLocks/>
              <a:stCxn id="161" idx="7"/>
              <a:endCxn id="76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96A6595-2BB7-4B9F-ACC3-0B0488CB4989}"/>
                </a:ext>
              </a:extLst>
            </p:cNvPr>
            <p:cNvCxnSpPr>
              <a:cxnSpLocks/>
              <a:stCxn id="161" idx="6"/>
              <a:endCxn id="194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F320D4E-9B5C-47DA-B831-B105898594D7}"/>
                </a:ext>
              </a:extLst>
            </p:cNvPr>
            <p:cNvCxnSpPr>
              <a:cxnSpLocks/>
              <a:stCxn id="77" idx="0"/>
              <a:endCxn id="161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D134FCB-D62D-492E-9132-E0C0F00A69D1}"/>
                </a:ext>
              </a:extLst>
            </p:cNvPr>
            <p:cNvCxnSpPr>
              <a:cxnSpLocks/>
              <a:stCxn id="217" idx="0"/>
              <a:endCxn id="21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5CD0040-E97A-46E2-A542-BB4D204DDC9E}"/>
                </a:ext>
              </a:extLst>
            </p:cNvPr>
            <p:cNvCxnSpPr>
              <a:cxnSpLocks/>
              <a:stCxn id="85" idx="0"/>
              <a:endCxn id="21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4CF3EE38-421B-4379-95C1-05329C719642}"/>
                </a:ext>
              </a:extLst>
            </p:cNvPr>
            <p:cNvCxnSpPr>
              <a:cxnSpLocks/>
              <a:stCxn id="84" idx="0"/>
              <a:endCxn id="21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BB15E70-5C9B-4B49-9E88-A980C84E5380}"/>
                </a:ext>
              </a:extLst>
            </p:cNvPr>
            <p:cNvCxnSpPr>
              <a:cxnSpLocks/>
              <a:stCxn id="161" idx="1"/>
              <a:endCxn id="21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F6AF9CAB-274B-4AE2-AA79-CEE996E210A2}"/>
                </a:ext>
              </a:extLst>
            </p:cNvPr>
            <p:cNvCxnSpPr>
              <a:cxnSpLocks/>
              <a:stCxn id="77" idx="0"/>
              <a:endCxn id="21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53BC7BE-1231-48D5-8094-3F77C5952432}"/>
                </a:ext>
              </a:extLst>
            </p:cNvPr>
            <p:cNvCxnSpPr>
              <a:cxnSpLocks/>
              <a:stCxn id="218" idx="7"/>
              <a:endCxn id="21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FCA00FA-8982-47FC-BDE4-D0740304D49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5B97D01D-6534-451A-A7E1-45A04306A116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D3E7208-904E-4DC6-B893-A04CE151A0DF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3D950B3-95A0-4516-BCFB-85676BAB3CF1}"/>
                </a:ext>
              </a:extLst>
            </p:cNvPr>
            <p:cNvCxnSpPr>
              <a:cxnSpLocks/>
              <a:stCxn id="82" idx="0"/>
              <a:endCxn id="21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5D73493-0D91-4AD7-81D4-879B6F19CABC}"/>
                </a:ext>
              </a:extLst>
            </p:cNvPr>
            <p:cNvCxnSpPr>
              <a:cxnSpLocks/>
              <a:endCxn id="82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 userDrawn="1"/>
        </p:nvSpPr>
        <p:spPr>
          <a:xfrm flipH="1">
            <a:off x="1" y="0"/>
            <a:ext cx="647484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/>
          </a:p>
        </p:txBody>
      </p:sp>
    </p:spTree>
    <p:extLst>
      <p:ext uri="{BB962C8B-B14F-4D97-AF65-F5344CB8AC3E}">
        <p14:creationId xmlns:p14="http://schemas.microsoft.com/office/powerpoint/2010/main" val="722446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882A4-F510-43D0-BF52-907BCEB4D24C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9E0C0E5-C089-4251-BF21-D2ECD3DEF6A6}"/>
                </a:ext>
              </a:extLst>
            </p:cNvPr>
            <p:cNvCxnSpPr>
              <a:cxnSpLocks/>
              <a:stCxn id="67" idx="7"/>
              <a:endCxn id="65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689D931-640E-4CAB-AA5C-F5E362B8F022}"/>
                </a:ext>
              </a:extLst>
            </p:cNvPr>
            <p:cNvCxnSpPr>
              <a:cxnSpLocks/>
              <a:stCxn id="65" idx="4"/>
              <a:endCxn id="84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6E4CD4-EA59-4E46-A35E-E884F32DDA04}"/>
                </a:ext>
              </a:extLst>
            </p:cNvPr>
            <p:cNvCxnSpPr>
              <a:cxnSpLocks/>
              <a:stCxn id="70" idx="2"/>
              <a:endCxn id="82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3F0306-26D9-4F4E-95E6-630AA5BDAA55}"/>
                </a:ext>
              </a:extLst>
            </p:cNvPr>
            <p:cNvCxnSpPr>
              <a:cxnSpLocks/>
              <a:stCxn id="84" idx="5"/>
              <a:endCxn id="70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BD4605-80AD-4825-8D50-CDB858A7A5D6}"/>
                </a:ext>
              </a:extLst>
            </p:cNvPr>
            <p:cNvCxnSpPr>
              <a:cxnSpLocks/>
              <a:stCxn id="65" idx="5"/>
              <a:endCxn id="83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BB1D53-89B6-481A-A407-8D5C02288A6A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3E11F-580C-459F-AFA0-F9EF1C6AC237}"/>
                </a:ext>
              </a:extLst>
            </p:cNvPr>
            <p:cNvCxnSpPr>
              <a:cxnSpLocks/>
              <a:stCxn id="84" idx="3"/>
              <a:endCxn id="82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693F68-AB8C-4840-9B26-918A9271771B}"/>
                </a:ext>
              </a:extLst>
            </p:cNvPr>
            <p:cNvCxnSpPr>
              <a:cxnSpLocks/>
              <a:stCxn id="190" idx="7"/>
              <a:endCxn id="72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138786-E79A-468B-8865-501F9254B2CD}"/>
                </a:ext>
              </a:extLst>
            </p:cNvPr>
            <p:cNvCxnSpPr>
              <a:cxnSpLocks/>
              <a:stCxn id="70" idx="7"/>
              <a:endCxn id="72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9B77E1-2BE3-49E8-BDD1-97A0D98305AD}"/>
                </a:ext>
              </a:extLst>
            </p:cNvPr>
            <p:cNvCxnSpPr>
              <a:cxnSpLocks/>
              <a:stCxn id="69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6E64F4-363E-43A1-B54D-9DF9BA7B4C29}"/>
                </a:ext>
              </a:extLst>
            </p:cNvPr>
            <p:cNvCxnSpPr>
              <a:cxnSpLocks/>
              <a:stCxn id="84" idx="6"/>
              <a:endCxn id="83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04CF09-3E8F-49C7-8508-DE49B8B0CA7D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F84F9-9C10-4490-8CC7-9EC65C1B0AE3}"/>
                </a:ext>
              </a:extLst>
            </p:cNvPr>
            <p:cNvCxnSpPr>
              <a:cxnSpLocks/>
              <a:stCxn id="83" idx="6"/>
              <a:endCxn id="72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482F58-A650-41BF-8F7A-4A56C83AF9FA}"/>
                </a:ext>
              </a:extLst>
            </p:cNvPr>
            <p:cNvCxnSpPr>
              <a:cxnSpLocks/>
              <a:stCxn id="71" idx="0"/>
              <a:endCxn id="72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954BD0-A6C4-425F-988D-D05C7F33C2CD}"/>
                </a:ext>
              </a:extLst>
            </p:cNvPr>
            <p:cNvCxnSpPr>
              <a:cxnSpLocks/>
              <a:stCxn id="74" idx="1"/>
              <a:endCxn id="72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9694B5-FDE2-48CB-BFE9-C1C1B092CA50}"/>
                </a:ext>
              </a:extLst>
            </p:cNvPr>
            <p:cNvCxnSpPr>
              <a:cxnSpLocks/>
              <a:stCxn id="74" idx="0"/>
              <a:endCxn id="73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3B70AC-F1CC-4F46-AB60-6C054B079D75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EBA4E2-6321-4FC5-AEDF-BA96B02CB26C}"/>
                </a:ext>
              </a:extLst>
            </p:cNvPr>
            <p:cNvCxnSpPr>
              <a:cxnSpLocks/>
              <a:stCxn id="73" idx="7"/>
              <a:endCxn id="213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B3FB84-2305-4C37-9F79-B34D4D273AE4}"/>
                </a:ext>
              </a:extLst>
            </p:cNvPr>
            <p:cNvCxnSpPr>
              <a:cxnSpLocks/>
              <a:stCxn id="73" idx="6"/>
              <a:endCxn id="80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57324A-5B28-4DB4-A81C-EECA1D9ED5AC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A3F1A9-1265-40D5-B7B0-2DE9C9E23F92}"/>
                </a:ext>
              </a:extLst>
            </p:cNvPr>
            <p:cNvCxnSpPr>
              <a:cxnSpLocks/>
              <a:stCxn id="66" idx="0"/>
              <a:endCxn id="65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5F5B74-8B9D-4FE9-A44A-0BB2A9DAA0E5}"/>
                </a:ext>
              </a:extLst>
            </p:cNvPr>
            <p:cNvCxnSpPr>
              <a:cxnSpLocks/>
              <a:stCxn id="82" idx="2"/>
              <a:endCxn id="66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FB540-7001-45F6-843E-012E23A3D13F}"/>
                </a:ext>
              </a:extLst>
            </p:cNvPr>
            <p:cNvCxnSpPr>
              <a:cxnSpLocks/>
              <a:stCxn id="69" idx="1"/>
              <a:endCxn id="66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0D9DB9-7700-437A-BA47-CE48810A501E}"/>
                </a:ext>
              </a:extLst>
            </p:cNvPr>
            <p:cNvCxnSpPr>
              <a:cxnSpLocks/>
              <a:stCxn id="68" idx="7"/>
              <a:endCxn id="66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962945-54D7-4A02-B03F-516E76E9BFC1}"/>
                </a:ext>
              </a:extLst>
            </p:cNvPr>
            <p:cNvCxnSpPr>
              <a:cxnSpLocks/>
              <a:stCxn id="67" idx="6"/>
              <a:endCxn id="66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438DB8-FFBC-49EE-A010-82CB5A1F81E4}"/>
                </a:ext>
              </a:extLst>
            </p:cNvPr>
            <p:cNvCxnSpPr>
              <a:cxnSpLocks/>
              <a:stCxn id="87" idx="7"/>
              <a:endCxn id="67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03500E-ABD2-463F-B543-C2D588A5F46D}"/>
                </a:ext>
              </a:extLst>
            </p:cNvPr>
            <p:cNvCxnSpPr>
              <a:cxnSpLocks/>
              <a:stCxn id="87" idx="6"/>
              <a:endCxn id="68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AE76178-7247-44B4-8313-BCF136FC7CA4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7DB749-42EB-4F92-A305-2813ECBAC34B}"/>
                </a:ext>
              </a:extLst>
            </p:cNvPr>
            <p:cNvCxnSpPr>
              <a:cxnSpLocks/>
              <a:stCxn id="68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200A6D-6CF5-402C-B423-4ED63B70F104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8CA664-50C6-45F0-8189-7B5D70AECDFF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24342D-A551-4836-9C1B-CBC2778523B2}"/>
                </a:ext>
              </a:extLst>
            </p:cNvPr>
            <p:cNvCxnSpPr>
              <a:cxnSpLocks/>
              <a:stCxn id="68" idx="6"/>
              <a:endCxn id="69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96F3A6-92E8-486C-8AB3-DB14F5A781CB}"/>
                </a:ext>
              </a:extLst>
            </p:cNvPr>
            <p:cNvCxnSpPr>
              <a:cxnSpLocks/>
              <a:stCxn id="69" idx="6"/>
              <a:endCxn id="70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302FDA-0DFB-4373-BA63-966EB75E458B}"/>
                </a:ext>
              </a:extLst>
            </p:cNvPr>
            <p:cNvCxnSpPr>
              <a:cxnSpLocks/>
              <a:stCxn id="71" idx="2"/>
              <a:endCxn id="70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9708C9-9EA6-444B-9493-C262C8587ECC}"/>
                </a:ext>
              </a:extLst>
            </p:cNvPr>
            <p:cNvCxnSpPr>
              <a:cxnSpLocks/>
              <a:stCxn id="92" idx="0"/>
              <a:endCxn id="70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D6997E-7D28-4871-A104-66870508E0C9}"/>
                </a:ext>
              </a:extLst>
            </p:cNvPr>
            <p:cNvCxnSpPr>
              <a:cxnSpLocks/>
              <a:endCxn id="70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6250FD-E7E1-489D-BF99-F26F40F2185A}"/>
                </a:ext>
              </a:extLst>
            </p:cNvPr>
            <p:cNvCxnSpPr>
              <a:cxnSpLocks/>
              <a:stCxn id="92" idx="2"/>
              <a:endCxn id="71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6406-AF45-4243-A3CE-B999B3173187}"/>
                </a:ext>
              </a:extLst>
            </p:cNvPr>
            <p:cNvCxnSpPr>
              <a:cxnSpLocks/>
              <a:stCxn id="74" idx="2"/>
              <a:endCxn id="71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5006CB-5DF2-40B6-AB81-F281A518FBE2}"/>
                </a:ext>
              </a:extLst>
            </p:cNvPr>
            <p:cNvCxnSpPr>
              <a:cxnSpLocks/>
              <a:stCxn id="74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478A5C-E9DE-4BD4-9302-9047B1E37831}"/>
                </a:ext>
              </a:extLst>
            </p:cNvPr>
            <p:cNvCxnSpPr>
              <a:cxnSpLocks/>
              <a:stCxn id="75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CB0265-7B67-45B3-907F-D5C57FD12A8F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BEBDC40-4F04-43AF-9235-511BD8991CB4}"/>
                </a:ext>
              </a:extLst>
            </p:cNvPr>
            <p:cNvCxnSpPr>
              <a:cxnSpLocks/>
              <a:stCxn id="80" idx="4"/>
              <a:endCxn id="75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87124-017F-4B80-BBF3-C5E6623C9643}"/>
                </a:ext>
              </a:extLst>
            </p:cNvPr>
            <p:cNvCxnSpPr>
              <a:cxnSpLocks/>
              <a:stCxn id="79" idx="3"/>
              <a:endCxn id="75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5E3BE2-7AB8-41E7-9C15-663FD7F14828}"/>
                </a:ext>
              </a:extLst>
            </p:cNvPr>
            <p:cNvCxnSpPr>
              <a:cxnSpLocks/>
              <a:stCxn id="79" idx="2"/>
              <a:endCxn id="80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1AB090-AC6A-4791-B391-3C67723BCF34}"/>
                </a:ext>
              </a:extLst>
            </p:cNvPr>
            <p:cNvCxnSpPr>
              <a:cxnSpLocks/>
              <a:stCxn id="79" idx="1"/>
              <a:endCxn id="81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2B602A-BDBD-4CBD-BDBD-6A184FC089DB}"/>
                </a:ext>
              </a:extLst>
            </p:cNvPr>
            <p:cNvCxnSpPr>
              <a:cxnSpLocks/>
              <a:stCxn id="77" idx="1"/>
              <a:endCxn id="81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1AAC1-C9B4-4FB1-A332-A98B8D5BF987}"/>
                </a:ext>
              </a:extLst>
            </p:cNvPr>
            <p:cNvCxnSpPr>
              <a:cxnSpLocks/>
              <a:stCxn id="77" idx="0"/>
              <a:endCxn id="78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B566DE-9D94-4F86-89A4-DE48503D4F3D}"/>
                </a:ext>
              </a:extLst>
            </p:cNvPr>
            <p:cNvCxnSpPr>
              <a:cxnSpLocks/>
              <a:stCxn id="149" idx="7"/>
              <a:endCxn id="214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EF17E2-DCC8-4568-A56B-F26932E26F28}"/>
                </a:ext>
              </a:extLst>
            </p:cNvPr>
            <p:cNvCxnSpPr>
              <a:cxnSpLocks/>
              <a:endCxn id="76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C42C58-82B0-4062-96E5-3CE45ABB01D2}"/>
                </a:ext>
              </a:extLst>
            </p:cNvPr>
            <p:cNvCxnSpPr>
              <a:cxnSpLocks/>
              <a:stCxn id="149" idx="0"/>
              <a:endCxn id="213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B1E2D3-CC37-43DB-B224-CF094AE87BEF}"/>
                </a:ext>
              </a:extLst>
            </p:cNvPr>
            <p:cNvCxnSpPr>
              <a:cxnSpLocks/>
              <a:stCxn id="161" idx="0"/>
              <a:endCxn id="212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68B794B-5012-469D-A5E4-E2AA74C2B613}"/>
                </a:ext>
              </a:extLst>
            </p:cNvPr>
            <p:cNvCxnSpPr>
              <a:cxnSpLocks/>
              <a:stCxn id="161" idx="1"/>
              <a:endCxn id="78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042018-CBEB-425E-8BB1-B6881355BD02}"/>
                </a:ext>
              </a:extLst>
            </p:cNvPr>
            <p:cNvCxnSpPr>
              <a:cxnSpLocks/>
              <a:stCxn id="78" idx="2"/>
              <a:endCxn id="81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E5E3E0-873C-49B6-86D4-AA387C791319}"/>
                </a:ext>
              </a:extLst>
            </p:cNvPr>
            <p:cNvCxnSpPr>
              <a:cxnSpLocks/>
              <a:stCxn id="77" idx="2"/>
              <a:endCxn id="79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76F6C5-8F99-49FB-928A-E066EDA8EC78}"/>
                </a:ext>
              </a:extLst>
            </p:cNvPr>
            <p:cNvCxnSpPr>
              <a:cxnSpLocks/>
              <a:stCxn id="76" idx="1"/>
              <a:endCxn id="79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FB790A7-38D6-421F-98F2-8A64F65A8C35}"/>
                </a:ext>
              </a:extLst>
            </p:cNvPr>
            <p:cNvCxnSpPr>
              <a:cxnSpLocks/>
              <a:stCxn id="76" idx="3"/>
              <a:endCxn id="93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0814B4-C3F0-4ACA-A799-46E05D78DF1A}"/>
                </a:ext>
              </a:extLst>
            </p:cNvPr>
            <p:cNvCxnSpPr>
              <a:cxnSpLocks/>
              <a:stCxn id="79" idx="4"/>
              <a:endCxn id="93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6CBE476-BFF2-43F3-9FA3-68A0168CD2B3}"/>
                </a:ext>
              </a:extLst>
            </p:cNvPr>
            <p:cNvCxnSpPr>
              <a:cxnSpLocks/>
              <a:stCxn id="75" idx="5"/>
              <a:endCxn id="93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8B30D4-4CAF-42C9-BEBA-890C1F6EA145}"/>
                </a:ext>
              </a:extLst>
            </p:cNvPr>
            <p:cNvCxnSpPr>
              <a:cxnSpLocks/>
              <a:stCxn id="76" idx="7"/>
              <a:endCxn id="77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5EF37F-1534-40FF-9B41-11D888358ACF}"/>
                </a:ext>
              </a:extLst>
            </p:cNvPr>
            <p:cNvCxnSpPr>
              <a:cxnSpLocks/>
              <a:stCxn id="74" idx="7"/>
              <a:endCxn id="80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5D7B48-210B-4F14-A1F5-F34D253EC0D1}"/>
                </a:ext>
              </a:extLst>
            </p:cNvPr>
            <p:cNvCxnSpPr>
              <a:cxnSpLocks/>
              <a:endCxn id="76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778CE64-8A34-4AB8-B8BC-1C83A21FD53B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C1BD4B7-A32C-463B-90BE-D197EDC51866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5B66207-1C6C-442B-9A34-78A42E11174D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8E5A07C-15C7-479E-98C7-04219666C60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665D991-0B38-4DAB-80A8-821716D6F6D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A5B161B-23F7-4308-BB1A-2FBD63C758B0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F06911-3547-4C63-BB01-3A5B580B4DA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9564CF0-2AA7-4D43-A7FA-E2F265BA6072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7E5921-B898-4C41-B479-EBD60023EC70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E1607DA-9BAF-4737-A2F1-7FD39837F8D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76A5680-DC5A-4781-8CF7-437381489D74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E70953-16F3-4E12-824E-75C42AB65194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7446F4E-D66A-4E22-8CFC-2A1B0809A64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064C410-472C-4D12-965D-2D6904A86B68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5DDD0D1-C519-43B4-816E-3999F4ADD46F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4A317F-2403-4DA8-AE82-2C3C04AFED90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4476C86-B372-4E34-91F4-581B49882C6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0C1A70E-562C-42DA-9944-2984CCF3C98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D46C8F2-C1CC-48B0-A0E7-CB547A874C5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D91EBF-CCAE-4868-89B3-ACBCCDBF385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5AAB568-ABD6-49A5-A275-209A21BB6A02}"/>
                </a:ext>
              </a:extLst>
            </p:cNvPr>
            <p:cNvCxnSpPr>
              <a:cxnSpLocks/>
              <a:stCxn id="84" idx="2"/>
              <a:endCxn id="66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21EACF-F8B1-4121-8E4B-0D83DB34C24F}"/>
                </a:ext>
              </a:extLst>
            </p:cNvPr>
            <p:cNvCxnSpPr>
              <a:cxnSpLocks/>
              <a:stCxn id="67" idx="4"/>
              <a:endCxn id="68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D7A5A2F-679C-4E51-97B9-5CF49706EF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4FCA5A-1A56-4AAA-B4F1-EE25A8E77332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525B815-0F8F-4A37-A110-AD08B57764AE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444179A-0FED-45FC-A6C4-6A9C2F13084E}"/>
                </a:ext>
              </a:extLst>
            </p:cNvPr>
            <p:cNvCxnSpPr>
              <a:cxnSpLocks/>
              <a:stCxn id="87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CFCAEB-C673-4BCB-8FC3-6686BD51D984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F7A8CAF1-EF43-4F6B-BD3C-D522DCA3E88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23A6D03-5DA9-471E-88C3-F8023A864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29BE7E-9588-470D-A7C6-550BE69A9A0D}"/>
                </a:ext>
              </a:extLst>
            </p:cNvPr>
            <p:cNvCxnSpPr>
              <a:cxnSpLocks/>
              <a:stCxn id="92" idx="1"/>
              <a:endCxn id="74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64E409-368E-4421-8572-89BB9F8517EE}"/>
                </a:ext>
              </a:extLst>
            </p:cNvPr>
            <p:cNvCxnSpPr>
              <a:cxnSpLocks/>
              <a:endCxn id="146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3B1E7D-8426-465C-A291-E88409E969AD}"/>
                </a:ext>
              </a:extLst>
            </p:cNvPr>
            <p:cNvCxnSpPr>
              <a:cxnSpLocks/>
              <a:endCxn id="161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DA5E4AF-0696-45AB-9E97-45F2B352F99B}"/>
                </a:ext>
              </a:extLst>
            </p:cNvPr>
            <p:cNvCxnSpPr>
              <a:cxnSpLocks/>
              <a:stCxn id="146" idx="0"/>
              <a:endCxn id="161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4585D25-C8F0-4ACD-B678-3EF5EB5813E2}"/>
                </a:ext>
              </a:extLst>
            </p:cNvPr>
            <p:cNvCxnSpPr>
              <a:cxnSpLocks/>
              <a:stCxn id="212" idx="2"/>
              <a:endCxn id="148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51C8DAE-4E32-4F81-80DB-A9806C5A47AA}"/>
                </a:ext>
              </a:extLst>
            </p:cNvPr>
            <p:cNvCxnSpPr>
              <a:cxnSpLocks/>
              <a:stCxn id="146" idx="7"/>
              <a:endCxn id="148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9002EED-34DD-4CE9-B1A7-271B4C599F5B}"/>
                </a:ext>
              </a:extLst>
            </p:cNvPr>
            <p:cNvCxnSpPr>
              <a:cxnSpLocks/>
              <a:endCxn id="161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0C6836D-2C57-44DD-BA1D-48F79C5F215D}"/>
                </a:ext>
              </a:extLst>
            </p:cNvPr>
            <p:cNvCxnSpPr>
              <a:cxnSpLocks/>
              <a:stCxn id="161" idx="6"/>
              <a:endCxn id="148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7B4A6A9-E814-4E90-A21F-2164853DABE1}"/>
                </a:ext>
              </a:extLst>
            </p:cNvPr>
            <p:cNvCxnSpPr>
              <a:cxnSpLocks/>
              <a:stCxn id="147" idx="0"/>
              <a:endCxn id="148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963283-78CC-4734-BEEE-9E4584A0849C}"/>
                </a:ext>
              </a:extLst>
            </p:cNvPr>
            <p:cNvCxnSpPr>
              <a:cxnSpLocks/>
              <a:stCxn id="150" idx="1"/>
              <a:endCxn id="148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6BE45B6-7848-4EF4-A688-45CDA62B6D29}"/>
                </a:ext>
              </a:extLst>
            </p:cNvPr>
            <p:cNvCxnSpPr>
              <a:cxnSpLocks/>
              <a:stCxn id="150" idx="0"/>
              <a:endCxn id="149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40F770B-5135-4018-9FFB-DEDF6CC1B7F7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AA451A9-042C-4FA7-8457-5FFE52589E51}"/>
                </a:ext>
              </a:extLst>
            </p:cNvPr>
            <p:cNvCxnSpPr>
              <a:cxnSpLocks/>
              <a:stCxn id="149" idx="7"/>
              <a:endCxn id="157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89B173-F147-45FD-B506-E47C81CE35D3}"/>
                </a:ext>
              </a:extLst>
            </p:cNvPr>
            <p:cNvCxnSpPr>
              <a:cxnSpLocks/>
              <a:stCxn id="149" idx="6"/>
              <a:endCxn id="156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55CA66A-DAF9-457F-AC55-E4BDAFD2DA63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04DED4E-7E28-47DC-ABAB-95CE50EEF2B2}"/>
                </a:ext>
              </a:extLst>
            </p:cNvPr>
            <p:cNvCxnSpPr>
              <a:cxnSpLocks/>
              <a:stCxn id="213" idx="1"/>
              <a:endCxn id="148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1DD2C0A-B1DF-457B-BFA8-FCCD585686F0}"/>
                </a:ext>
              </a:extLst>
            </p:cNvPr>
            <p:cNvCxnSpPr>
              <a:cxnSpLocks/>
              <a:endCxn id="146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20C45F8-ADA3-4570-AA36-7F0686B73BA4}"/>
                </a:ext>
              </a:extLst>
            </p:cNvPr>
            <p:cNvCxnSpPr>
              <a:cxnSpLocks/>
              <a:stCxn id="147" idx="2"/>
              <a:endCxn id="146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36D276E-8E20-4FFB-8E74-F936E4140C83}"/>
                </a:ext>
              </a:extLst>
            </p:cNvPr>
            <p:cNvCxnSpPr>
              <a:cxnSpLocks/>
              <a:stCxn id="162" idx="0"/>
              <a:endCxn id="146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553AE79-13BE-44BD-BFC3-4BD8B40185C1}"/>
                </a:ext>
              </a:extLst>
            </p:cNvPr>
            <p:cNvCxnSpPr>
              <a:cxnSpLocks/>
              <a:endCxn id="146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31CF59D-6B36-4669-A2D9-E60287B4B10C}"/>
                </a:ext>
              </a:extLst>
            </p:cNvPr>
            <p:cNvCxnSpPr>
              <a:cxnSpLocks/>
              <a:stCxn id="162" idx="2"/>
              <a:endCxn id="147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831A53B-B1B1-411A-BF5B-5916E0E1D2C6}"/>
                </a:ext>
              </a:extLst>
            </p:cNvPr>
            <p:cNvCxnSpPr>
              <a:cxnSpLocks/>
              <a:stCxn id="150" idx="2"/>
              <a:endCxn id="147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5E7C5B4-7A44-4862-B0B1-6BB7B3B23B3B}"/>
                </a:ext>
              </a:extLst>
            </p:cNvPr>
            <p:cNvCxnSpPr>
              <a:cxnSpLocks/>
              <a:stCxn id="150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F0C9E01-7FEB-4A8E-9C55-230B33493C81}"/>
                </a:ext>
              </a:extLst>
            </p:cNvPr>
            <p:cNvCxnSpPr>
              <a:cxnSpLocks/>
              <a:stCxn id="151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968DF65-6C10-4787-83C9-F64DA382DDA3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312999F-C864-4DCD-8A9F-412BD7C91EE9}"/>
                </a:ext>
              </a:extLst>
            </p:cNvPr>
            <p:cNvCxnSpPr>
              <a:cxnSpLocks/>
              <a:stCxn id="156" idx="4"/>
              <a:endCxn id="151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3A5A1A7-BC3C-4FC3-9A79-2786E42641E7}"/>
                </a:ext>
              </a:extLst>
            </p:cNvPr>
            <p:cNvCxnSpPr>
              <a:cxnSpLocks/>
              <a:stCxn id="155" idx="3"/>
              <a:endCxn id="151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6A6B448-8543-429C-AD07-C7A88C70E9C3}"/>
                </a:ext>
              </a:extLst>
            </p:cNvPr>
            <p:cNvCxnSpPr>
              <a:cxnSpLocks/>
              <a:stCxn id="155" idx="2"/>
              <a:endCxn id="156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623E2D1-6EF7-48F3-85A3-8CB712C6D48D}"/>
                </a:ext>
              </a:extLst>
            </p:cNvPr>
            <p:cNvCxnSpPr>
              <a:cxnSpLocks/>
              <a:stCxn id="155" idx="1"/>
              <a:endCxn id="157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7FD62DE-5A83-4318-B6B0-B890F6EB41EC}"/>
                </a:ext>
              </a:extLst>
            </p:cNvPr>
            <p:cNvCxnSpPr>
              <a:cxnSpLocks/>
              <a:stCxn id="153" idx="1"/>
              <a:endCxn id="157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C642C72-7AF4-4B19-BB13-569C3B2C8F0E}"/>
                </a:ext>
              </a:extLst>
            </p:cNvPr>
            <p:cNvCxnSpPr>
              <a:cxnSpLocks/>
              <a:stCxn id="153" idx="0"/>
              <a:endCxn id="154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67F1FA9-56C1-4B49-853A-461C645D3F97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B969A9C-FF12-43B2-9BA5-848BB9DB0809}"/>
                </a:ext>
              </a:extLst>
            </p:cNvPr>
            <p:cNvCxnSpPr>
              <a:cxnSpLocks/>
              <a:stCxn id="187" idx="7"/>
              <a:endCxn id="158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036594-5399-4D90-8C60-87C408468C10}"/>
                </a:ext>
              </a:extLst>
            </p:cNvPr>
            <p:cNvCxnSpPr>
              <a:cxnSpLocks/>
              <a:endCxn id="159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36313FD-70F4-4F4D-8C64-3AF6D3517561}"/>
                </a:ext>
              </a:extLst>
            </p:cNvPr>
            <p:cNvCxnSpPr>
              <a:cxnSpLocks/>
              <a:stCxn id="186" idx="5"/>
              <a:endCxn id="160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D19BE0A-F19A-4605-A17D-D9C9787E8F90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5BD129F-8B87-4381-8340-5766C1180F0D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33C9045-8981-4796-AC8C-4F42B8348F9A}"/>
                </a:ext>
              </a:extLst>
            </p:cNvPr>
            <p:cNvCxnSpPr>
              <a:cxnSpLocks/>
              <a:stCxn id="160" idx="3"/>
              <a:endCxn id="152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18440AD-2920-4A55-83DF-72C36D34A5F5}"/>
                </a:ext>
              </a:extLst>
            </p:cNvPr>
            <p:cNvCxnSpPr>
              <a:cxnSpLocks/>
              <a:stCxn id="160" idx="1"/>
              <a:endCxn id="153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4E634D4-DAC4-4EF0-B10C-4A12878B6D2E}"/>
                </a:ext>
              </a:extLst>
            </p:cNvPr>
            <p:cNvCxnSpPr>
              <a:cxnSpLocks/>
              <a:stCxn id="159" idx="2"/>
              <a:endCxn id="153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7E52D44-6825-4881-90EE-BAFBF4652FAC}"/>
                </a:ext>
              </a:extLst>
            </p:cNvPr>
            <p:cNvCxnSpPr>
              <a:cxnSpLocks/>
              <a:stCxn id="158" idx="3"/>
              <a:endCxn id="153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587078F-3404-47F4-8414-DB42332D19ED}"/>
                </a:ext>
              </a:extLst>
            </p:cNvPr>
            <p:cNvCxnSpPr>
              <a:cxnSpLocks/>
              <a:stCxn id="158" idx="2"/>
              <a:endCxn id="154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4C12843-178D-49F3-A2D5-133BB3EC9069}"/>
                </a:ext>
              </a:extLst>
            </p:cNvPr>
            <p:cNvCxnSpPr>
              <a:cxnSpLocks/>
              <a:stCxn id="154" idx="1"/>
              <a:endCxn id="157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28F2BCD-A00E-4B2B-BA6E-91B46E9F1295}"/>
                </a:ext>
              </a:extLst>
            </p:cNvPr>
            <p:cNvCxnSpPr>
              <a:cxnSpLocks/>
              <a:stCxn id="153" idx="2"/>
              <a:endCxn id="155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BA3A63B-EDD5-47A3-A056-2A7629DE09AF}"/>
                </a:ext>
              </a:extLst>
            </p:cNvPr>
            <p:cNvCxnSpPr>
              <a:cxnSpLocks/>
              <a:stCxn id="152" idx="1"/>
              <a:endCxn id="155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6267069-D617-48FB-AE44-CA5C971D795F}"/>
                </a:ext>
              </a:extLst>
            </p:cNvPr>
            <p:cNvCxnSpPr>
              <a:cxnSpLocks/>
              <a:stCxn id="152" idx="3"/>
              <a:endCxn id="163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4E3C9D3-5C80-4FA7-B5C5-6DB61DAC2EC9}"/>
                </a:ext>
              </a:extLst>
            </p:cNvPr>
            <p:cNvCxnSpPr>
              <a:cxnSpLocks/>
              <a:stCxn id="155" idx="4"/>
              <a:endCxn id="163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1371FFF-DA67-4F71-85B1-36282E281F36}"/>
                </a:ext>
              </a:extLst>
            </p:cNvPr>
            <p:cNvCxnSpPr>
              <a:cxnSpLocks/>
              <a:stCxn id="151" idx="5"/>
              <a:endCxn id="163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12D1A-521D-4B4C-99C8-2CBBD181E6C0}"/>
                </a:ext>
              </a:extLst>
            </p:cNvPr>
            <p:cNvCxnSpPr>
              <a:cxnSpLocks/>
              <a:stCxn id="152" idx="7"/>
              <a:endCxn id="153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5C3A192-FD94-4E68-9E98-D6FCCD649E1E}"/>
                </a:ext>
              </a:extLst>
            </p:cNvPr>
            <p:cNvCxnSpPr>
              <a:cxnSpLocks/>
              <a:stCxn id="150" idx="7"/>
              <a:endCxn id="156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9966834-E72E-4571-9F6D-A26C2329CFD7}"/>
                </a:ext>
              </a:extLst>
            </p:cNvPr>
            <p:cNvCxnSpPr>
              <a:cxnSpLocks/>
              <a:endCxn id="152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5A3EED2-9B46-421B-8AC9-1D0EC030D95C}"/>
                </a:ext>
              </a:extLst>
            </p:cNvPr>
            <p:cNvCxnSpPr>
              <a:cxnSpLocks/>
              <a:stCxn id="160" idx="7"/>
              <a:endCxn id="159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70A659E-DBB0-477B-B77A-5B51FCF37BA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9AEBEEA-A42C-4CED-BEF3-0623177C79F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4A39910-EBA8-4D65-B720-0D1F10B10096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FB37352-1CE1-48A0-93F7-62183E790E63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E88D8CF-785E-49E7-A4D8-3DA6E3208D8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38D7A39-9E88-4E4A-AF52-1587C607B4A5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2456FCF-DA34-42B3-A18A-1B9F29062E8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A9A99FC-3D48-4AD9-A501-24AD7880FFAC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9E2DD63-3427-4C67-87DA-A512C804DAA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2DA475C-6FA4-43FA-BC88-0D8AF2E52787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3803259-926D-48F7-AFC5-95EF1A9EF07B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B8EDB19-ABFE-4A00-A0B6-C26EF40274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0E5AA11-128D-403B-B7F9-23ACE85D3FCF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793ED1A-2C78-44DA-9959-F95DB0F035E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664897C-F981-4F02-AA76-5668098A97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13C34414-EB4D-4D07-9745-C83F05B85DD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29BCAC49-C95D-4601-BC5A-1DC1E68117C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6649F059-3AED-40DE-A4FE-8537EF7F3A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B0AED5F-BFE0-44FE-B646-16ED2BFE29F9}"/>
                </a:ext>
              </a:extLst>
            </p:cNvPr>
            <p:cNvCxnSpPr>
              <a:cxnSpLocks/>
              <a:stCxn id="162" idx="1"/>
              <a:endCxn id="150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44386F8-E470-4331-8A7B-62660C832945}"/>
                </a:ext>
              </a:extLst>
            </p:cNvPr>
            <p:cNvCxnSpPr>
              <a:cxnSpLocks/>
              <a:stCxn id="184" idx="6"/>
              <a:endCxn id="158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1A80EA0-AD4D-4653-885A-2B7A49EE599F}"/>
                </a:ext>
              </a:extLst>
            </p:cNvPr>
            <p:cNvCxnSpPr>
              <a:cxnSpLocks/>
              <a:stCxn id="181" idx="4"/>
              <a:endCxn id="187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13B372B-3BCC-48C2-9C4A-417537DF9526}"/>
                </a:ext>
              </a:extLst>
            </p:cNvPr>
            <p:cNvCxnSpPr>
              <a:cxnSpLocks/>
              <a:stCxn id="187" idx="4"/>
              <a:endCxn id="186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2A96F0A-8BD1-4A9B-A74B-B79621A942C8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4D4E195-BBE9-4F77-8C22-A6784D1C6F31}"/>
                </a:ext>
              </a:extLst>
            </p:cNvPr>
            <p:cNvCxnSpPr>
              <a:cxnSpLocks/>
              <a:stCxn id="185" idx="0"/>
              <a:endCxn id="186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61895F8-8678-47E8-9149-A5552E8DB93D}"/>
                </a:ext>
              </a:extLst>
            </p:cNvPr>
            <p:cNvCxnSpPr>
              <a:cxnSpLocks/>
              <a:stCxn id="195" idx="1"/>
              <a:endCxn id="181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CB88FB4-AB6D-4EBD-A5D8-FCE1B61EE407}"/>
                </a:ext>
              </a:extLst>
            </p:cNvPr>
            <p:cNvCxnSpPr>
              <a:cxnSpLocks/>
              <a:stCxn id="186" idx="2"/>
              <a:endCxn id="195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985195E-F967-4EC9-9EFB-2FF04E6E5839}"/>
                </a:ext>
              </a:extLst>
            </p:cNvPr>
            <p:cNvCxnSpPr>
              <a:cxnSpLocks/>
              <a:stCxn id="185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AAC1CF5-094C-4870-B23D-6918C877CA72}"/>
                </a:ext>
              </a:extLst>
            </p:cNvPr>
            <p:cNvCxnSpPr>
              <a:cxnSpLocks/>
              <a:stCxn id="158" idx="1"/>
              <a:endCxn id="65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B98C8BB-7D6E-4608-97B3-CEDCBF714CCC}"/>
                </a:ext>
              </a:extLst>
            </p:cNvPr>
            <p:cNvCxnSpPr>
              <a:cxnSpLocks/>
              <a:stCxn id="183" idx="6"/>
              <a:endCxn id="182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3D12829-0044-4726-BB00-49C47C6A6CF7}"/>
                </a:ext>
              </a:extLst>
            </p:cNvPr>
            <p:cNvCxnSpPr>
              <a:cxnSpLocks/>
              <a:stCxn id="181" idx="7"/>
              <a:endCxn id="183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A820C33-ACBA-4949-B158-640D0DC46215}"/>
                </a:ext>
              </a:extLst>
            </p:cNvPr>
            <p:cNvCxnSpPr>
              <a:cxnSpLocks/>
              <a:stCxn id="181" idx="5"/>
              <a:endCxn id="184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4E240C4-EC9B-4D55-BDE5-B26446A36DC8}"/>
                </a:ext>
              </a:extLst>
            </p:cNvPr>
            <p:cNvCxnSpPr>
              <a:cxnSpLocks/>
              <a:stCxn id="182" idx="3"/>
              <a:endCxn id="184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184AC54-0ECC-4CAA-BDDA-E757896D7E5C}"/>
                </a:ext>
              </a:extLst>
            </p:cNvPr>
            <p:cNvCxnSpPr>
              <a:cxnSpLocks/>
              <a:stCxn id="184" idx="4"/>
              <a:endCxn id="187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CA2552F-AF03-47A3-881B-3570079312DF}"/>
                </a:ext>
              </a:extLst>
            </p:cNvPr>
            <p:cNvCxnSpPr>
              <a:cxnSpLocks/>
              <a:stCxn id="160" idx="2"/>
              <a:endCxn id="185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041E8173-3727-455F-99BE-E6794C10CB67}"/>
                </a:ext>
              </a:extLst>
            </p:cNvPr>
            <p:cNvCxnSpPr>
              <a:cxnSpLocks/>
              <a:endCxn id="185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6AC3163-C984-49C3-82E5-FD2CDD25A90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D57681-E99A-49FB-91AF-BB7C291CEEB4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DB81709-4C85-44BD-8F24-1755333D9F5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1C3F4FF-B7DB-4C59-A83C-8432C444C4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85FCD3C-ACC7-4C83-9CFD-EC2F05FC98B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E6F91D8-3DDE-4F23-BD5B-88A30DAB8E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8B0F5D1-2A42-4812-B03D-7B4367157E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E55CC46-001F-4B7F-9196-036DCF756339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B80878C-27F5-4D46-8BDB-3EAC04E3A5A1}"/>
                </a:ext>
              </a:extLst>
            </p:cNvPr>
            <p:cNvCxnSpPr>
              <a:cxnSpLocks/>
              <a:stCxn id="183" idx="4"/>
              <a:endCxn id="184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49B82C3-A3D2-4626-B433-E7DB3E82FC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756EF6C-0024-4A8A-A59D-537CDEF2CDB5}"/>
                </a:ext>
              </a:extLst>
            </p:cNvPr>
            <p:cNvCxnSpPr>
              <a:cxnSpLocks/>
              <a:stCxn id="190" idx="3"/>
              <a:endCxn id="154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3681906-8BB5-446A-BB7C-8A27230428C2}"/>
                </a:ext>
              </a:extLst>
            </p:cNvPr>
            <p:cNvCxnSpPr>
              <a:cxnSpLocks/>
              <a:stCxn id="190" idx="2"/>
              <a:endCxn id="65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A2A3B8B-AEED-41A5-A2CA-44FF8A451718}"/>
                </a:ext>
              </a:extLst>
            </p:cNvPr>
            <p:cNvCxnSpPr>
              <a:cxnSpLocks/>
              <a:stCxn id="183" idx="7"/>
              <a:endCxn id="67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A6C75D2-2813-4F89-82CE-DA96F6DB3A37}"/>
                </a:ext>
              </a:extLst>
            </p:cNvPr>
            <p:cNvCxnSpPr>
              <a:cxnSpLocks/>
              <a:endCxn id="183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hord 194">
              <a:extLst>
                <a:ext uri="{FF2B5EF4-FFF2-40B4-BE49-F238E27FC236}">
                  <a16:creationId xmlns:a16="http://schemas.microsoft.com/office/drawing/2014/main" id="{42935506-8F11-40A9-83A3-E4049B70F85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D907A4A-8315-4AD1-BB0E-CF9E1887E73F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3A3420E-422C-484D-9DCD-7937E804DC24}"/>
                </a:ext>
              </a:extLst>
            </p:cNvPr>
            <p:cNvCxnSpPr>
              <a:cxnSpLocks/>
              <a:stCxn id="182" idx="6"/>
              <a:endCxn id="65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5FA1B4D-520F-4D9A-A9C0-410FEB5EF39D}"/>
                </a:ext>
              </a:extLst>
            </p:cNvPr>
            <p:cNvCxnSpPr>
              <a:cxnSpLocks/>
              <a:stCxn id="182" idx="5"/>
              <a:endCxn id="158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2FB801B-11C9-4D21-B32B-C79E1861BFF6}"/>
                </a:ext>
              </a:extLst>
            </p:cNvPr>
            <p:cNvCxnSpPr>
              <a:cxnSpLocks/>
              <a:stCxn id="67" idx="0"/>
              <a:endCxn id="182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711B41A-2280-41FF-A35D-F0F1D21D5DAC}"/>
                </a:ext>
              </a:extLst>
            </p:cNvPr>
            <p:cNvCxnSpPr>
              <a:cxnSpLocks/>
              <a:stCxn id="187" idx="5"/>
              <a:endCxn id="159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73BCE6A-65BF-422D-B514-8528E52265A8}"/>
                </a:ext>
              </a:extLst>
            </p:cNvPr>
            <p:cNvCxnSpPr>
              <a:cxnSpLocks/>
              <a:stCxn id="154" idx="7"/>
              <a:endCxn id="65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926C455-C102-4416-8236-1E45FDF4DE74}"/>
                </a:ext>
              </a:extLst>
            </p:cNvPr>
            <p:cNvCxnSpPr>
              <a:cxnSpLocks/>
              <a:stCxn id="83" idx="7"/>
              <a:endCxn id="190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95FFCDB-8299-430F-8696-050827A70C4F}"/>
                </a:ext>
              </a:extLst>
            </p:cNvPr>
            <p:cNvCxnSpPr>
              <a:cxnSpLocks/>
              <a:stCxn id="157" idx="7"/>
              <a:endCxn id="72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4177999-5E26-4FC5-BA0A-8DC88342C4B6}"/>
                </a:ext>
              </a:extLst>
            </p:cNvPr>
            <p:cNvCxnSpPr>
              <a:cxnSpLocks/>
              <a:stCxn id="157" idx="6"/>
              <a:endCxn id="190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7AE023E-0DAF-4C16-93DD-F45931DD1DBD}"/>
                </a:ext>
              </a:extLst>
            </p:cNvPr>
            <p:cNvCxnSpPr>
              <a:cxnSpLocks/>
              <a:stCxn id="73" idx="0"/>
              <a:endCxn id="157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1145FB8-8712-4504-84D1-C9CEDE4C59DF}"/>
                </a:ext>
              </a:extLst>
            </p:cNvPr>
            <p:cNvCxnSpPr>
              <a:cxnSpLocks/>
              <a:stCxn id="213" idx="0"/>
              <a:endCxn id="212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6455B68-5E2B-49CB-A34B-DAF796F677AA}"/>
                </a:ext>
              </a:extLst>
            </p:cNvPr>
            <p:cNvCxnSpPr>
              <a:cxnSpLocks/>
              <a:stCxn id="81" idx="0"/>
              <a:endCxn id="212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2A2449F-2499-4F3E-B8D0-294DD0599DDA}"/>
                </a:ext>
              </a:extLst>
            </p:cNvPr>
            <p:cNvCxnSpPr>
              <a:cxnSpLocks/>
              <a:stCxn id="80" idx="0"/>
              <a:endCxn id="213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EF37D6A-64B1-4CDF-98AD-FE4D6CCB6C1E}"/>
                </a:ext>
              </a:extLst>
            </p:cNvPr>
            <p:cNvCxnSpPr>
              <a:cxnSpLocks/>
              <a:stCxn id="157" idx="1"/>
              <a:endCxn id="214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5B6DD24-A95E-4F96-B2AC-54C08CF59564}"/>
                </a:ext>
              </a:extLst>
            </p:cNvPr>
            <p:cNvCxnSpPr>
              <a:cxnSpLocks/>
              <a:stCxn id="73" idx="0"/>
              <a:endCxn id="214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04502ED-BFCC-4C99-9615-AE6EF16F2419}"/>
                </a:ext>
              </a:extLst>
            </p:cNvPr>
            <p:cNvCxnSpPr>
              <a:cxnSpLocks/>
              <a:stCxn id="214" idx="7"/>
              <a:endCxn id="213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E4CE4C3-0AFC-4D67-A44F-C8C7BC50BD61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4AD1F0E-F80F-4C30-A650-9410B1529BD4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4A0F734F-EBC3-4919-B1B4-79D48712BC27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F98D7D7-7844-4B59-9E70-1BFBFF56EACF}"/>
                </a:ext>
              </a:extLst>
            </p:cNvPr>
            <p:cNvCxnSpPr>
              <a:cxnSpLocks/>
              <a:stCxn id="78" idx="0"/>
              <a:endCxn id="212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ED3C2B3-E2A8-412F-8091-331DF46D4365}"/>
                </a:ext>
              </a:extLst>
            </p:cNvPr>
            <p:cNvCxnSpPr>
              <a:cxnSpLocks/>
              <a:endCxn id="78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6629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A95BF33-C57A-4E51-9F0A-7D62355C6247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5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37C4BB6-E1C4-4EA5-A71F-F22CEC058B42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56CA28F-0A2E-4DFF-9710-072C78C72039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4F202152-D20C-4E20-96BC-C09BE505382E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2E04C25-0B3B-4199-982C-3F0588F0D52C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430E6A9-30EE-4669-9646-763681D715BF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0119286-CF1F-4FD8-9031-01698C06D661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589E5E4B-8CBC-48CD-B3BB-3A9F7E693CC0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02676D9-6471-43A6-A284-1DCB6929616B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06DBD86-3006-4732-9BAC-BBB135240153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984B6D6-9D30-42AD-A3F6-C0EB48C9A10E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1B13C85-45F1-4449-87EA-659F8083D057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26FC837-BB97-47B5-BE56-C69026DF96B2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DF67CE1-4D0F-45BD-AB23-9C5FD9677852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55E0FEE-E5C9-4711-B79D-39E4C5C8DC53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064B988-16DF-4522-A98D-CF1210615C61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BF25A3C-75FB-4E63-91A8-7A8830A0173F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091C0D4-398C-4982-A762-B48C3022D722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317DA7B-41D7-4753-93BF-B1D2B43520BC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3A08CCB-19E5-414F-8C33-A4C6D10A5B6E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0596D937-3CEE-499B-9D67-01F71D5D5298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BFC7FFE-64B7-46B0-9E55-9E37B2F1DC4E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6CF532A-CA99-4828-86DE-A7333CA1F5F0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D6294E4-CA43-45F8-8997-50F00240D993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5A02C9A-17D1-4CF8-AAC4-4F81836AE348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3BB06D7-80F2-47E8-B3E9-685272E54AC4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3EB449C-983E-4418-9160-E12195FA08CC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97AB6A5-5073-487A-922A-F37C3EB92A4C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69E20A9-2F47-4B7E-BA09-654C8006D820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0B1255A2-6273-4D37-95C0-82ADB5CE8F83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8615052-5F95-403B-BE90-E7FDC1AA7750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757F5DA-C00F-487E-8177-B9A428AC65A1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13607132-D07E-4408-8601-97F058FB0C1D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3ED6090-8FCE-4F51-AA0D-A39417855296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12163E1-2B4F-4694-9C25-2C698018E5D3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2800622-8CE4-4141-A264-CDFFCF418C1D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1243E183-86F0-4935-BCE5-74717A2C2654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DF875C66-258B-47B5-9E91-C997B5873132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5C7ACC4-4A6C-40FD-9603-17B6EDE05149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CFB937C-B31A-452B-AAE5-B3BC3419376D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19DB800C-C6AD-4CEA-A735-2E91F3A8855A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3BDB236-ABAC-47B6-BAA0-9BBEFD13BBA5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E2A56C18-6990-4239-A312-63C58E7850FE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73F1E362-5DC5-42F3-9EC6-155B62DCB3A1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25B29C7-32AF-4CB1-9BC9-59971F01D0A7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870040E-C401-4FAB-956E-AF3634F4C505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CBC7802-ABE6-4DFB-931D-CFA87AC634DC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507C7098-268D-4F0A-89C3-982B76282D8A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9B8BF76E-96F2-4451-98C0-B860A09D588C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C240DD52-1B0F-4A04-8477-1578163B958A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211BB15C-AFD0-4287-BF1E-FABC11044DB3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21F3B7D4-5789-4FBC-B4A0-79F1CC735D11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DE12D406-B5EF-4F2A-BD39-30501292730A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DBBA0795-5646-4061-BE06-EBEF777AF61F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DF099256-2594-46B7-BA1D-4778B90A6827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B7FBB941-E1C5-4D5E-BB74-6272B5429E0B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A75C91B7-AF8A-4691-B539-B5FFC7E2903E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4FF69525-20AE-4D31-AE43-85C88D03D5B2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767DF7A1-3BCE-4C50-A72A-D96080965A74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FEE99231-0032-4547-8D61-8BBE2D637328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662C8885-CB77-4E91-A512-46568A8B99FA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9D223472-4242-406A-84A0-39555CEFAB66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328838F-CE26-40FE-892F-A87085F132B2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C51359B0-B6FD-47F8-ACF7-D045A3EE51A0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B774-3B8F-42E8-836E-48169A34560B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D5DD5B0-1CA6-4508-A51C-83666C38F7B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746BA1BF-42F0-4A4A-A1C1-A15EC383B0B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5F8D3A38-DFDA-4C2D-A754-5E2E30CBC73E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C4AC1473-1BC8-40E4-8062-8D47A809C08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D52A7B4-6D6B-4C25-929A-3BF185D69F34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8E677B3-3CB4-43C7-A0E0-7CBF7F2E5119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55E96EB3-3D78-472B-A91C-9C28435D62C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1F5E7D3-2DF9-4288-997E-CCC2D692A9F0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7D218BF-7211-41FC-B72B-2A69BA454353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BD084A1-F321-490B-BCE1-C68A6379B8B8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7D7F5A-1D15-4BC4-A062-B3F1C3FCAC72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86196B-8407-4199-9E06-36A476177139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1F909509-499E-41E5-B785-2A415E133515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0DF45AF-C231-4461-8A5F-352FECCA830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C2A63C02-4106-4E61-9D52-3A9C853FCBC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E47B77C-C899-4567-BBF6-A3B45E2ED71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FF83A66-25E4-4ECA-8370-A014E67563E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B62DB05F-0F6D-49E5-B545-A8FE1255E55F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7C4D2B3-EC37-456D-819C-835393059591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F03BEDA-1AC6-453B-AD12-038768ED7DD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3A647290-7C84-4002-9C95-82383DF354B7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5A0E74CA-40CC-4165-A061-1EB133A176B7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9613F1AE-24BD-4812-8FD8-8AAE7AC981F9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A9C338E3-BA21-4ED6-9CDF-C7B813EF1C3F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803A8CF8-BC24-43AF-AA99-E8935C3CA71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9EC0E5C5-A1FF-4B40-B94D-1BEC68B8C51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B3EFD2F-D3C7-4B03-8933-E4503E4A7175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B2AE14B5-0884-48C3-8F4D-697B86834B1A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E5A1BC5E-E569-4F04-8856-8ED42F6D109F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3606B82-7A21-4C42-B774-D4A40DBBFC2B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37E06664-8680-400A-95D2-4500DC639718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9D06D4C-A3F3-48FD-8ABE-91F9FEC4EB2D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88EAA0A3-7473-494C-A739-62854D6D2E83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ACC921E-0A3C-419C-9517-C461E7346670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B8683BDD-491F-4CFB-B0D9-D48E4544306F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9217134-6C36-44E9-8989-7E9C15BF3769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A69A050D-29C8-4238-97CF-7BD1598894BB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09DABDF-5649-4C3D-B1C6-9AB41E0EF595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88B3BD9F-62BC-434F-B5CA-E69914C1613B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5D06F356-4E3C-407E-A58E-22A50D1A06EA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42DCA09D-25C7-47A0-AC87-35396A545EF5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4E553F4-5DCA-49BB-9B97-29FADEE2F81C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4DA9B0F5-8712-47DC-A6E8-06EA65A6B75A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A344CA09-781A-40C0-901D-C33D0B5CA990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CA83F3F-2067-41AC-AB50-F2A5D4767B31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C50FF3E-AE55-4776-A4F9-AC8CA18046F9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20EDBD9D-01B7-42D7-A5F0-CFEF414716F3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3B9D9CA2-CD1E-4892-BD38-152E8A5AF6BA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D1FB8D65-F38E-4D20-89DE-B561EFDE8E7C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AB873FEA-1D36-4144-A904-6BE6D699FD7F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73381A32-3AB9-4799-9440-ACA82630E2F0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41A42A69-C0BD-4C67-86C6-B09F41AEABE5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FAD84289-A629-45E4-8454-3CF49AA6652A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69C4C5D8-2A77-4007-A06D-470CDA48E145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74CFDCDC-A2C6-4E2C-BF5A-D6D37E212933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8B7AED4B-5CE5-40BF-A8C1-D52EC1B6EFDA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72E27CFF-A236-48FA-86F8-FF7F050A5095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51FE0B7-3792-4AAF-ACAE-EAD6311729D5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0420555B-3474-439C-B67D-33E1A137ABF3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2F050DAC-EAFB-449B-9079-CB1DC0A1FA81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F5EE5C84-226E-40D9-AE8B-004CAEE39B9F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AE745548-FAB0-4C8E-B5E0-54B200AD0452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10E20996-2C56-4D00-B7E4-B374303E3BE2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1E5B5F4-2841-4AD3-8595-7D56CB4CB1CF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12384D1F-105A-489C-9B69-078D8036EB86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4DED21D8-7962-4380-9762-C10429327D22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931C9480-D3C2-42A5-A673-59B3993EA610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4F669E0E-B208-442B-A4DE-D0CCB99CAFDA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939ABCF5-20EB-4E54-AB0C-5EFB090596DC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31D0667B-1689-44C2-B468-C8C6D2FB457F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E320FA37-AAC6-45FB-8433-E85266866BA3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82F1C9CC-0F4D-42CD-83A7-E6640F18FF09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15850138-120E-44D7-B0C8-B0F662C64F98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D037C8A-6234-4BFC-887A-27BE37761CCD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83E33691-6152-41D7-ACAB-031A796D6296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14C5FDF-A251-47D9-96C2-AF087B1279C8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29C27080-14C8-46B9-AA9E-3B97E98A34EE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3517A6BC-C22B-450A-A3E4-5E955D71950B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71FB03FF-5221-49F1-873D-9565FDF78CEB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E1D6D23-B555-4909-A425-FB20F54544A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0746B455-B91B-4A19-9DF3-15544E167507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6B4FED14-AD80-4C45-8271-8B6DEC6E84F6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4CB9AC57-3716-4E28-A520-1ADF362EE5D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537DF165-DF7E-4A7A-BF34-CC04F13CE37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4DF5466-ACC1-4036-8A10-13E42918995A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6C663E73-0E93-41A5-B44B-AAD551B586F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8E841EC-AEEA-45DF-A257-6AFBB25B1825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3408C7E0-9D83-4EA4-831D-ED6290C98B2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DC344742-723A-4BC9-AB1B-EAA29939991D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E8081C25-140E-410A-A1C4-FCD6E82E9B8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5F4D5962-509B-4A99-8BCB-AB37C64F9AA9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E7844590-A772-4E75-8EE3-12BB20BF55D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A9782C5-6966-458C-853F-F9AF87C317F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6094655-3709-4B9B-938C-0CA2C5807F0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84CCA53A-B56B-4FA8-996D-EA29FE12325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C9F513B8-F055-471E-AF07-7EEC1318128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0C79191C-CDBE-494C-8A0E-35FE0EA5DCD5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E9C77736-851B-4ECD-8C22-9CA4FA6A5E32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7FF0E035-0421-4E84-9C27-B411F61AFEF2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1757AEA9-FE79-449E-8124-EC0BD2852CB5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05E4414F-9F23-4C48-B010-1F33CE017444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1801B2F5-4749-4356-B0CE-10729234336E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E6DA6AF8-024D-48B7-AB00-83D4872B98E2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3E88EF3-4D78-45EC-A408-877FEB2D4DC0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89D3F8DB-52DC-4FDE-8187-CDD85CFC21D5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66A0EF4-9946-4BF2-9DB3-17A63534CA8C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3A9A3B6B-50E8-461B-9561-6224C115D21D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A5B1E5B-2794-49C2-B6C0-91F5A53A295D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A74305F-463F-4276-96C2-38555AE86C4E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5F7B5D64-565A-4DE4-B312-12BA4515BC48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EFF3DFB-FAB0-4085-8DA0-3F6D1B69F212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69FF7952-F75E-4C97-870B-E111C9F153E3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D037A298-A62C-4F82-B2AC-48EC0E635103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C6C4FEE2-421D-4DCB-90DB-D5D1EAAED0EE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E1487618-6DB3-49CF-9104-7AF1CE996F93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3837EA3-ADB2-4AEA-A72B-F5DC7DE2E41B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E93FB4C4-0049-40EC-8BD0-0BF963484A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855315BE-A3D5-4967-BAFC-545EF8BA89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AA832B7-D6FE-4EB5-847F-C89C64E53E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B3103402-5951-426B-A78A-C82538514F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0DC30EAE-324F-43B4-9554-58134555F8FB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D305A39A-8151-4DA8-A57A-04E6952BE4BF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FCDD1FD-D183-4D4B-AF22-F631E0AB19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C690EF5F-25E1-49AE-A2FC-AC77A301F779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3E9089D3-3D08-48A8-982D-87381D9EC9D2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5924305F-7AF0-47DC-A1BF-D7B751E4B3E3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55B00890-01B4-4E39-9727-953ACEF8881C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0E818BEF-31D2-4DFC-99B6-5EE8D7E3A3F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9A3263C3-2159-4B0F-B7C1-B590CA6B39FC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C931C9C8-CBA0-4CBB-902F-A1B421CC86DE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3E7C2EB7-3493-4F28-B940-360D854B34C2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6B34CEF5-33D1-43B0-BE7A-5D5B029A804D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FAC6A96-A599-4343-BF15-B882CA125D77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47BA194A-9B49-4E2E-B2CC-66AFE0978F25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05F1D8FF-E0AC-4298-9C1C-48CF489D9287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D94DEDD6-2BC1-448D-9991-C1FA48DD0332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F490F14A-4D51-49D2-851E-474DFAEBAB0A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3362E7A1-4E65-4AA8-A96A-F574AE097A5E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741C6B8D-6FCF-4027-A65C-B9829CD7CBBE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4328D809-F683-434D-BE86-A7FC5027A1C6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18DA67F4-619B-4D0C-9018-A86923D013F4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07C73D68-C369-41A7-964D-9129B3CA9A0E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BA7C469-F299-4D79-8679-1C3B33889AFC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93343198-BCF7-4CC6-AB83-FB739D8B0091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E96A75C9-EF23-475A-B3B8-A9433DDF137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7E370A31-8A33-48DC-96A5-117E433E1B9B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F6D511A4-583F-42C7-943F-B20632A8003E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D6521FB8-FA19-43B7-9100-4663E994ABCD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AE0471D5-C6C2-48C0-9B36-738E6B963FC6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3352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87A07B-B9C9-4EB5-BFAB-87CC6143AAE2}"/>
              </a:ext>
            </a:extLst>
          </p:cNvPr>
          <p:cNvGrpSpPr/>
          <p:nvPr userDrawn="1"/>
        </p:nvGrpSpPr>
        <p:grpSpPr>
          <a:xfrm>
            <a:off x="-142877" y="-104341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EB1C4F5-6EA7-48B3-88D5-27A71208EC65}"/>
                </a:ext>
              </a:extLst>
            </p:cNvPr>
            <p:cNvCxnSpPr>
              <a:cxnSpLocks/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9F62E7-AA17-4563-811F-D614C902AAA2}"/>
                </a:ext>
              </a:extLst>
            </p:cNvPr>
            <p:cNvCxnSpPr>
              <a:cxnSpLocks/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253338-A4E9-42CA-95C5-C93F9F1C21FD}"/>
                </a:ext>
              </a:extLst>
            </p:cNvPr>
            <p:cNvCxnSpPr>
              <a:cxnSpLocks/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917F0A-05E0-45B4-8B35-075CEF66C057}"/>
                </a:ext>
              </a:extLst>
            </p:cNvPr>
            <p:cNvCxnSpPr>
              <a:cxnSpLocks/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BB14053-796E-48B3-8DD0-92B42FE6A961}"/>
                </a:ext>
              </a:extLst>
            </p:cNvPr>
            <p:cNvCxnSpPr>
              <a:cxnSpLocks/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D5EBAA-6E75-4D4E-906F-1E0C17EE0590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97FAA4-C54B-4977-AFA5-571977EA1D2B}"/>
                </a:ext>
              </a:extLst>
            </p:cNvPr>
            <p:cNvCxnSpPr>
              <a:cxnSpLocks/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DCD467-B7D3-46E5-9231-4D55A5D265F9}"/>
                </a:ext>
              </a:extLst>
            </p:cNvPr>
            <p:cNvCxnSpPr>
              <a:cxnSpLocks/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B2BFF7-DD4E-4D21-9B49-8CBFEA0C51ED}"/>
                </a:ext>
              </a:extLst>
            </p:cNvPr>
            <p:cNvCxnSpPr>
              <a:cxnSpLocks/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4FC109-BB9A-464B-81DB-C2DC0BAB2400}"/>
                </a:ext>
              </a:extLst>
            </p:cNvPr>
            <p:cNvCxnSpPr>
              <a:cxnSpLocks/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1BDB41-CB75-4DDC-97E5-7F43CEE61B67}"/>
                </a:ext>
              </a:extLst>
            </p:cNvPr>
            <p:cNvCxnSpPr>
              <a:cxnSpLocks/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36BDB8-55A0-447B-89C9-FCF843C55FD2}"/>
                </a:ext>
              </a:extLst>
            </p:cNvPr>
            <p:cNvCxnSpPr>
              <a:cxnSpLocks/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A4D76A-CCC0-4C4D-925B-35DD751DC080}"/>
                </a:ext>
              </a:extLst>
            </p:cNvPr>
            <p:cNvCxnSpPr>
              <a:cxnSpLocks/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65EAF-6FED-4438-8703-553CF69A4058}"/>
                </a:ext>
              </a:extLst>
            </p:cNvPr>
            <p:cNvCxnSpPr>
              <a:cxnSpLocks/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64520F-9D17-471F-BA69-1CD9FC8042BA}"/>
                </a:ext>
              </a:extLst>
            </p:cNvPr>
            <p:cNvCxnSpPr>
              <a:cxnSpLocks/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04BE38-0917-4332-81B8-30945DA0C4CE}"/>
                </a:ext>
              </a:extLst>
            </p:cNvPr>
            <p:cNvCxnSpPr>
              <a:cxnSpLocks/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129C94-29C0-4801-A214-6EF16171E907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BD0D37D-49B1-4ACF-88B4-98FE577712B8}"/>
                </a:ext>
              </a:extLst>
            </p:cNvPr>
            <p:cNvCxnSpPr>
              <a:cxnSpLocks/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68D30B-B535-41C6-85EE-8B1D98D13F2D}"/>
                </a:ext>
              </a:extLst>
            </p:cNvPr>
            <p:cNvCxnSpPr>
              <a:cxnSpLocks/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8AA2EC-59F2-460C-9755-165AF4DE311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A3581D-F0C0-4C66-BCD6-4110FBE4ACBE}"/>
                </a:ext>
              </a:extLst>
            </p:cNvPr>
            <p:cNvCxnSpPr>
              <a:cxnSpLocks/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35FBD3-51DE-4CDC-9731-91B49C6C5B24}"/>
                </a:ext>
              </a:extLst>
            </p:cNvPr>
            <p:cNvCxnSpPr>
              <a:cxnSpLocks/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B6EA9D-5D0E-4E7E-931B-C3628849650E}"/>
                </a:ext>
              </a:extLst>
            </p:cNvPr>
            <p:cNvCxnSpPr>
              <a:cxnSpLocks/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C4E6BE-FEAD-45E5-AA0D-ABE7DCA46EB6}"/>
                </a:ext>
              </a:extLst>
            </p:cNvPr>
            <p:cNvCxnSpPr>
              <a:cxnSpLocks/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173BCAF-8B77-40E2-8E23-3198A85484D7}"/>
                </a:ext>
              </a:extLst>
            </p:cNvPr>
            <p:cNvCxnSpPr>
              <a:cxnSpLocks/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39B779-A657-4FCC-BD1E-D6934CC26E3C}"/>
                </a:ext>
              </a:extLst>
            </p:cNvPr>
            <p:cNvCxnSpPr>
              <a:cxnSpLocks/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21EA53-533B-41E6-90A5-EB02EAF27FD0}"/>
                </a:ext>
              </a:extLst>
            </p:cNvPr>
            <p:cNvCxnSpPr>
              <a:cxnSpLocks/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A221A7-56AE-4834-9F53-63879236F8EF}"/>
                </a:ext>
              </a:extLst>
            </p:cNvPr>
            <p:cNvCxnSpPr>
              <a:cxnSpLocks/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16F3CD-94B1-4826-9B52-0F6C416983CA}"/>
                </a:ext>
              </a:extLst>
            </p:cNvPr>
            <p:cNvCxnSpPr>
              <a:cxnSpLocks/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29B2E9-F43D-47CB-909A-13B9FF246CBD}"/>
                </a:ext>
              </a:extLst>
            </p:cNvPr>
            <p:cNvCxnSpPr>
              <a:cxnSpLocks/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FA91ED-95F3-4032-9562-F1E7EE4A7F7D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5A1508-2FF2-459B-AC1C-6F2E56AF4FF4}"/>
                </a:ext>
              </a:extLst>
            </p:cNvPr>
            <p:cNvCxnSpPr>
              <a:cxnSpLocks/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65CBE-5676-47B0-A298-CCDC36276CAC}"/>
                </a:ext>
              </a:extLst>
            </p:cNvPr>
            <p:cNvCxnSpPr>
              <a:cxnSpLocks/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6568FA-D798-4A73-AC22-22E204E03630}"/>
                </a:ext>
              </a:extLst>
            </p:cNvPr>
            <p:cNvCxnSpPr>
              <a:cxnSpLocks/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676CAA-C527-4AD4-A645-59DD7D4A06F1}"/>
                </a:ext>
              </a:extLst>
            </p:cNvPr>
            <p:cNvCxnSpPr>
              <a:cxnSpLocks/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565FD2-0575-4C65-AE05-A5B8D764FFA0}"/>
                </a:ext>
              </a:extLst>
            </p:cNvPr>
            <p:cNvCxnSpPr>
              <a:cxnSpLocks/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B40BDA-E6DD-467A-BCCB-110E9956A66F}"/>
                </a:ext>
              </a:extLst>
            </p:cNvPr>
            <p:cNvCxnSpPr>
              <a:cxnSpLocks/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8D8FB1-3F5E-4089-8365-759BF796C631}"/>
                </a:ext>
              </a:extLst>
            </p:cNvPr>
            <p:cNvCxnSpPr>
              <a:cxnSpLocks/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CD96295-1E4E-4A57-9C41-A59C40EF9E3D}"/>
                </a:ext>
              </a:extLst>
            </p:cNvPr>
            <p:cNvCxnSpPr>
              <a:cxnSpLocks/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B68CFB-40CB-4FB7-A7B9-CD7ED3E82122}"/>
                </a:ext>
              </a:extLst>
            </p:cNvPr>
            <p:cNvCxnSpPr>
              <a:cxnSpLocks/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E7EC1EF-1FEF-4815-90C0-480F9497D46F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E7DE5BD-9D83-44B6-B8F9-9B7C0FDB3D47}"/>
                </a:ext>
              </a:extLst>
            </p:cNvPr>
            <p:cNvCxnSpPr>
              <a:cxnSpLocks/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B9A310-4B11-4E2C-8EC8-BE966E7F8F3B}"/>
                </a:ext>
              </a:extLst>
            </p:cNvPr>
            <p:cNvCxnSpPr>
              <a:cxnSpLocks/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43D9690-6322-4336-BEBB-96252799EAA4}"/>
                </a:ext>
              </a:extLst>
            </p:cNvPr>
            <p:cNvCxnSpPr>
              <a:cxnSpLocks/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2BD385-E0BB-4264-BBB6-7EC55E67283E}"/>
                </a:ext>
              </a:extLst>
            </p:cNvPr>
            <p:cNvCxnSpPr>
              <a:cxnSpLocks/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9B89A2-1E5E-4EDF-8583-77FE80EFB105}"/>
                </a:ext>
              </a:extLst>
            </p:cNvPr>
            <p:cNvCxnSpPr>
              <a:cxnSpLocks/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10B4E4-7FDD-4853-A32C-30D094C09567}"/>
                </a:ext>
              </a:extLst>
            </p:cNvPr>
            <p:cNvCxnSpPr>
              <a:cxnSpLocks/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014632-9A5A-4369-8CAB-CFD1C96391A0}"/>
                </a:ext>
              </a:extLst>
            </p:cNvPr>
            <p:cNvCxnSpPr>
              <a:cxnSpLocks/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FFB962-E4AA-440F-B1C7-4D0A76307622}"/>
                </a:ext>
              </a:extLst>
            </p:cNvPr>
            <p:cNvCxnSpPr>
              <a:cxnSpLocks/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3CA6861-AE72-40A4-A01E-F04AF11216E4}"/>
                </a:ext>
              </a:extLst>
            </p:cNvPr>
            <p:cNvCxnSpPr>
              <a:cxnSpLocks/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C508A5-0312-4CF4-9E2D-75CCE86CDC08}"/>
                </a:ext>
              </a:extLst>
            </p:cNvPr>
            <p:cNvCxnSpPr>
              <a:cxnSpLocks/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5CC6E6-E545-46E6-8EEC-BC1D0330FAAA}"/>
                </a:ext>
              </a:extLst>
            </p:cNvPr>
            <p:cNvCxnSpPr>
              <a:cxnSpLocks/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11E9AF-30B4-4767-86B1-39AF910DD5F3}"/>
                </a:ext>
              </a:extLst>
            </p:cNvPr>
            <p:cNvCxnSpPr>
              <a:cxnSpLocks/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018E72E-3819-47A7-A926-7A1B4FF3952D}"/>
                </a:ext>
              </a:extLst>
            </p:cNvPr>
            <p:cNvCxnSpPr>
              <a:cxnSpLocks/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5B15373-E32A-4180-82D0-1B01C5F9F8BA}"/>
                </a:ext>
              </a:extLst>
            </p:cNvPr>
            <p:cNvCxnSpPr>
              <a:cxnSpLocks/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25FC7F-9550-4F4E-9954-B44B2D9664AB}"/>
                </a:ext>
              </a:extLst>
            </p:cNvPr>
            <p:cNvCxnSpPr>
              <a:cxnSpLocks/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B2B460-2A6A-40AE-831A-9F78653DFFFC}"/>
                </a:ext>
              </a:extLst>
            </p:cNvPr>
            <p:cNvCxnSpPr>
              <a:cxnSpLocks/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A8AC89-2161-4B24-BA1F-F0B24C333F0A}"/>
                </a:ext>
              </a:extLst>
            </p:cNvPr>
            <p:cNvCxnSpPr>
              <a:cxnSpLocks/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2317C8-10C1-439A-AD44-BD8353421565}"/>
                </a:ext>
              </a:extLst>
            </p:cNvPr>
            <p:cNvCxnSpPr>
              <a:cxnSpLocks/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AB5C9-A772-42CF-B340-8E808AA55796}"/>
                </a:ext>
              </a:extLst>
            </p:cNvPr>
            <p:cNvCxnSpPr>
              <a:cxnSpLocks/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A849B3B-249E-4A7E-BD0B-551332190B73}"/>
                </a:ext>
              </a:extLst>
            </p:cNvPr>
            <p:cNvCxnSpPr>
              <a:cxnSpLocks/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D150C3F-2E85-4592-8D00-0011C1C83C57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748531A-FA4A-4FB9-982B-A6AD1A9B5EC8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0EEFF4E-A644-4126-B638-E102D841534F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4778C9-410A-4B1C-B8AE-D957F559A88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542D6F-3357-4834-86CA-E3D567598B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7C8F44D-9A93-4F3A-84FD-7E50F25BBF89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3F786DE-F1A3-4F50-9514-E89EC8411A5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AC81BD-BF53-4A89-94E8-FB485B84DFC8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DBDBFDB-ECF6-4D3B-8440-D56EE4C3324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EDAF695-4BF2-4229-A78F-06F9DD6B4E9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7D9085C-35D1-44D8-B034-A61E654A2D2F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F37F6DC-CEFD-4E84-A3BA-561BFD47CADF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FDA1506-12C2-43C8-B9BA-EA58463C007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83476C-D1CF-4D49-AA76-D7A39DE098D3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B6110A2-0968-4EE5-A296-A2E8D08C8B84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58EAB-DA6D-4ACD-809E-3C119555A3C8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96DFA2C-0CB2-4B62-BC2F-5E884E2425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F9408AE-79C2-45B0-B7DC-9EA027DD4E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F5A5A0-D6C2-49F7-9716-BEBA6F7C24F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690BFC-2B6D-4D46-BC35-808BE51AB24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670DB7E-FF90-4EE3-A40D-32F6570F624E}"/>
                </a:ext>
              </a:extLst>
            </p:cNvPr>
            <p:cNvCxnSpPr>
              <a:cxnSpLocks/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7516950-A61D-4741-BFDF-9DBD3294E833}"/>
                </a:ext>
              </a:extLst>
            </p:cNvPr>
            <p:cNvCxnSpPr>
              <a:cxnSpLocks/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6EBD2D-6FEE-4D2C-A800-6C34500D44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8155FF4-6850-4C64-992B-7B64D1D52DC3}"/>
                </a:ext>
              </a:extLst>
            </p:cNvPr>
            <p:cNvCxnSpPr>
              <a:cxnSpLocks/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C9557C6-C12A-402F-9E07-7626A37E96AF}"/>
                </a:ext>
              </a:extLst>
            </p:cNvPr>
            <p:cNvCxnSpPr>
              <a:cxnSpLocks/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B80D1AE-8380-4726-A4C9-18EDA2E53B14}"/>
                </a:ext>
              </a:extLst>
            </p:cNvPr>
            <p:cNvCxnSpPr>
              <a:cxnSpLocks/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6EF20-405A-42E3-A750-2DF1C8581D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>
              <a:extLst>
                <a:ext uri="{FF2B5EF4-FFF2-40B4-BE49-F238E27FC236}">
                  <a16:creationId xmlns:a16="http://schemas.microsoft.com/office/drawing/2014/main" id="{6380EFC3-767F-40BD-9F82-7D911D0753D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4559BF8B-A935-401C-BA84-76715ACBED4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499F3F-4D31-4044-8D64-C9DC328FC2CA}"/>
                </a:ext>
              </a:extLst>
            </p:cNvPr>
            <p:cNvCxnSpPr>
              <a:cxnSpLocks/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8D96BDE-D46D-4F0A-9FA2-F2F8BCF563C3}"/>
                </a:ext>
              </a:extLst>
            </p:cNvPr>
            <p:cNvCxnSpPr>
              <a:cxnSpLocks/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FBF222-C169-4EBA-93BE-41F9FFCEA17D}"/>
                </a:ext>
              </a:extLst>
            </p:cNvPr>
            <p:cNvCxnSpPr>
              <a:cxnSpLocks/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B8A29F3-F7B8-44EE-8863-48D6B3014E05}"/>
                </a:ext>
              </a:extLst>
            </p:cNvPr>
            <p:cNvCxnSpPr>
              <a:cxnSpLocks/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2CEBA34-1682-42B8-85B7-F7381D028681}"/>
                </a:ext>
              </a:extLst>
            </p:cNvPr>
            <p:cNvCxnSpPr>
              <a:cxnSpLocks/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A0B3BCB-C6CC-4FB8-95AC-EA4F807D612A}"/>
                </a:ext>
              </a:extLst>
            </p:cNvPr>
            <p:cNvCxnSpPr>
              <a:cxnSpLocks/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2B349B8-B71B-4C08-AF4A-C9A0D33124B5}"/>
                </a:ext>
              </a:extLst>
            </p:cNvPr>
            <p:cNvCxnSpPr>
              <a:cxnSpLocks/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4277FAB-4691-4484-8BC8-35E7A413AD30}"/>
                </a:ext>
              </a:extLst>
            </p:cNvPr>
            <p:cNvCxnSpPr>
              <a:cxnSpLocks/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1925EEB-5A83-4798-8C20-E2D4EDDED272}"/>
                </a:ext>
              </a:extLst>
            </p:cNvPr>
            <p:cNvCxnSpPr>
              <a:cxnSpLocks/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FB35BF4-D0EA-46DA-A617-CDB260D4495B}"/>
                </a:ext>
              </a:extLst>
            </p:cNvPr>
            <p:cNvCxnSpPr>
              <a:cxnSpLocks/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76C43D-3981-4301-AE4D-64FD6FEE5A42}"/>
                </a:ext>
              </a:extLst>
            </p:cNvPr>
            <p:cNvCxnSpPr>
              <a:cxnSpLocks/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D6C1159-0222-4950-A90C-BE3D5F128358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84DE7A1-D273-44EB-82CC-2FEC98F1A8C4}"/>
                </a:ext>
              </a:extLst>
            </p:cNvPr>
            <p:cNvCxnSpPr>
              <a:cxnSpLocks/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68AC657-025D-4198-A971-B9A2F1E7040D}"/>
                </a:ext>
              </a:extLst>
            </p:cNvPr>
            <p:cNvCxnSpPr>
              <a:cxnSpLocks/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0DD1AE4-CD1C-4B3A-B50D-CAFFBAAD6E71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95A46C-9D3F-4D99-A2A0-3367ED690366}"/>
                </a:ext>
              </a:extLst>
            </p:cNvPr>
            <p:cNvCxnSpPr>
              <a:cxnSpLocks/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AE65D38-DC74-41F3-A504-C0089B2B452B}"/>
                </a:ext>
              </a:extLst>
            </p:cNvPr>
            <p:cNvCxnSpPr>
              <a:cxnSpLocks/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AE83C7D-D026-454B-BA5C-0286323B4AF3}"/>
                </a:ext>
              </a:extLst>
            </p:cNvPr>
            <p:cNvCxnSpPr>
              <a:cxnSpLocks/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893DA6E-5367-4F09-869F-41DCB4623AEF}"/>
                </a:ext>
              </a:extLst>
            </p:cNvPr>
            <p:cNvCxnSpPr>
              <a:cxnSpLocks/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DCAAB81-05B3-4717-B909-9B93367AF4E2}"/>
                </a:ext>
              </a:extLst>
            </p:cNvPr>
            <p:cNvCxnSpPr>
              <a:cxnSpLocks/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84D0816-26A3-4C2F-B922-285CE7A06F26}"/>
                </a:ext>
              </a:extLst>
            </p:cNvPr>
            <p:cNvCxnSpPr>
              <a:cxnSpLocks/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3FB930-76E4-4263-AEBB-7C02028A4CBE}"/>
                </a:ext>
              </a:extLst>
            </p:cNvPr>
            <p:cNvCxnSpPr>
              <a:cxnSpLocks/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0E1141F-0502-410C-BFA1-6F4900E91ABB}"/>
                </a:ext>
              </a:extLst>
            </p:cNvPr>
            <p:cNvCxnSpPr>
              <a:cxnSpLocks/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3616ED4-24DE-4E06-85B2-4FE18A0DD151}"/>
                </a:ext>
              </a:extLst>
            </p:cNvPr>
            <p:cNvCxnSpPr>
              <a:cxnSpLocks/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2B47A8E-86E1-4E5B-BDE0-0B8DFCCC8C26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0002D33-200A-411E-8A65-8A1636D49A77}"/>
                </a:ext>
              </a:extLst>
            </p:cNvPr>
            <p:cNvCxnSpPr>
              <a:cxnSpLocks/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1A4DC51-5A44-48CE-968E-80545A2B90FA}"/>
                </a:ext>
              </a:extLst>
            </p:cNvPr>
            <p:cNvCxnSpPr>
              <a:cxnSpLocks/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EA73ED2-0455-4EB9-BEFA-818C63CE2E9F}"/>
                </a:ext>
              </a:extLst>
            </p:cNvPr>
            <p:cNvCxnSpPr>
              <a:cxnSpLocks/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263C613-75A6-4747-8034-3BC2C5972EDC}"/>
                </a:ext>
              </a:extLst>
            </p:cNvPr>
            <p:cNvCxnSpPr>
              <a:cxnSpLocks/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E9CB431-C2CA-4953-AC8D-2B68E40D03DA}"/>
                </a:ext>
              </a:extLst>
            </p:cNvPr>
            <p:cNvCxnSpPr>
              <a:cxnSpLocks/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1A32B05-70C4-4D80-BF1B-FB3DEF16F873}"/>
                </a:ext>
              </a:extLst>
            </p:cNvPr>
            <p:cNvCxnSpPr>
              <a:cxnSpLocks/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19B712E-97E5-4432-917F-BD5A73088BA6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E211E8A-474D-4FDB-9958-B36337193D83}"/>
                </a:ext>
              </a:extLst>
            </p:cNvPr>
            <p:cNvCxnSpPr>
              <a:cxnSpLocks/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F890E7-D149-4690-9269-02DD6EACFEFF}"/>
                </a:ext>
              </a:extLst>
            </p:cNvPr>
            <p:cNvCxnSpPr>
              <a:cxnSpLocks/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208343D-4649-4F55-A486-C2B3E7DFFD44}"/>
                </a:ext>
              </a:extLst>
            </p:cNvPr>
            <p:cNvCxnSpPr>
              <a:cxnSpLocks/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E97806E-C9C7-41E3-B08F-58B292A5D783}"/>
                </a:ext>
              </a:extLst>
            </p:cNvPr>
            <p:cNvCxnSpPr>
              <a:cxnSpLocks/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98A16F-77EE-4024-8646-AB5C04EABE03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BA99D5-33F4-409C-9E50-3574B256CC6E}"/>
                </a:ext>
              </a:extLst>
            </p:cNvPr>
            <p:cNvCxnSpPr>
              <a:cxnSpLocks/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62896B5-D4EA-4F71-AD93-4559FBBF4FDC}"/>
                </a:ext>
              </a:extLst>
            </p:cNvPr>
            <p:cNvCxnSpPr>
              <a:cxnSpLocks/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612EB7-8D5F-4A17-9415-DF6D29CC87A4}"/>
                </a:ext>
              </a:extLst>
            </p:cNvPr>
            <p:cNvCxnSpPr>
              <a:cxnSpLocks/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384D1A4-0DAA-42DA-86B2-723804DDC5D6}"/>
                </a:ext>
              </a:extLst>
            </p:cNvPr>
            <p:cNvCxnSpPr>
              <a:cxnSpLocks/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95D473B-8393-4A6D-8171-82633735EF12}"/>
                </a:ext>
              </a:extLst>
            </p:cNvPr>
            <p:cNvCxnSpPr>
              <a:cxnSpLocks/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2B1343F-ADF6-44C8-AD78-F57DEF8E8FA3}"/>
                </a:ext>
              </a:extLst>
            </p:cNvPr>
            <p:cNvCxnSpPr>
              <a:cxnSpLocks/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BD6AE6-6190-4AF4-A85E-ADFC80C1C34B}"/>
                </a:ext>
              </a:extLst>
            </p:cNvPr>
            <p:cNvCxnSpPr>
              <a:cxnSpLocks/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76FAC0-407B-468F-BA54-126F0F3D3FDD}"/>
                </a:ext>
              </a:extLst>
            </p:cNvPr>
            <p:cNvCxnSpPr>
              <a:cxnSpLocks/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B358126-5F15-4F7F-B96B-96EE985A97A4}"/>
                </a:ext>
              </a:extLst>
            </p:cNvPr>
            <p:cNvCxnSpPr>
              <a:cxnSpLocks/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66AB9B2-57BF-4E2C-A81E-6F5383CC7CD9}"/>
                </a:ext>
              </a:extLst>
            </p:cNvPr>
            <p:cNvCxnSpPr>
              <a:cxnSpLocks/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9B59690-4C4F-4F3F-9F91-812AD303B592}"/>
                </a:ext>
              </a:extLst>
            </p:cNvPr>
            <p:cNvCxnSpPr>
              <a:cxnSpLocks/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AC359B5-D554-4844-B96A-6B5581791F63}"/>
                </a:ext>
              </a:extLst>
            </p:cNvPr>
            <p:cNvCxnSpPr>
              <a:cxnSpLocks/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F2FBE4E-19C7-4A9A-9C3A-FDB20614BE89}"/>
                </a:ext>
              </a:extLst>
            </p:cNvPr>
            <p:cNvCxnSpPr>
              <a:cxnSpLocks/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9AC8AB1-6238-4D1C-B00D-3AAF4B7B4F3A}"/>
                </a:ext>
              </a:extLst>
            </p:cNvPr>
            <p:cNvCxnSpPr>
              <a:cxnSpLocks/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64CAE42-87A5-48CB-8227-81659BC92928}"/>
                </a:ext>
              </a:extLst>
            </p:cNvPr>
            <p:cNvCxnSpPr>
              <a:cxnSpLocks/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C75C94F-BBA0-4A51-A3AA-181CE32DBE7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244BF9A-ADDB-44A2-B5C0-58D841C1D3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293F8AF-567E-427D-99FE-4411308F2332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3A8C687-423B-4625-BED5-7C54F4671372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027916A-84D9-418B-94FD-04544B80EE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B4FC009-DED0-4514-AAFF-B02133FD139A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BA7B929-F753-4A11-8AE9-C51C33F7DA46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FBDE813-0FE1-407A-8E9E-ECFAE257B1E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F1AEC2E-4D90-4940-A07C-CE7257FF4C71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C673984-AACA-4247-8945-E9646A74F34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1BD8EC-C6F1-45CD-82BC-EE86CD100E61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5061039-AF6D-4DE7-8F22-A7CC2DC1F6E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94CC978-44B9-4F08-B8E1-85C90C86F18C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0ECD2FB-2F6F-4B6A-AA56-2E3D8C41A415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EA82331-FE99-4C0D-A242-4D21CBADEE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242ABD8-B23A-45AB-AF96-028E8F3C1C4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hord 160">
              <a:extLst>
                <a:ext uri="{FF2B5EF4-FFF2-40B4-BE49-F238E27FC236}">
                  <a16:creationId xmlns:a16="http://schemas.microsoft.com/office/drawing/2014/main" id="{06BB9226-3E5A-4CB3-9D8F-BF9D7A9021F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7B911C08-95D1-4A0D-ABFF-419FFFBE993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B0542CB-C7B7-44C1-9EF1-02E4D873BFDF}"/>
                </a:ext>
              </a:extLst>
            </p:cNvPr>
            <p:cNvCxnSpPr>
              <a:cxnSpLocks/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CFC4239-E6CC-4C9A-897C-F0B6475B3E52}"/>
                </a:ext>
              </a:extLst>
            </p:cNvPr>
            <p:cNvCxnSpPr>
              <a:cxnSpLocks/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A80588B-9813-4B03-9ED2-5015D5A8C217}"/>
                </a:ext>
              </a:extLst>
            </p:cNvPr>
            <p:cNvCxnSpPr>
              <a:cxnSpLocks/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BA337E5-1617-4613-BAA3-C64291007553}"/>
                </a:ext>
              </a:extLst>
            </p:cNvPr>
            <p:cNvCxnSpPr>
              <a:cxnSpLocks/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5D9275C-FE73-442D-9ADE-439FC206E022}"/>
                </a:ext>
              </a:extLst>
            </p:cNvPr>
            <p:cNvCxnSpPr>
              <a:cxnSpLocks/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7AD9F8E-DD04-43A5-B94B-B33F6989375C}"/>
                </a:ext>
              </a:extLst>
            </p:cNvPr>
            <p:cNvCxnSpPr>
              <a:cxnSpLocks/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F4EA3C1-77AB-473F-8539-82220A155623}"/>
                </a:ext>
              </a:extLst>
            </p:cNvPr>
            <p:cNvCxnSpPr>
              <a:cxnSpLocks/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82B884-A2AA-4547-A215-0B9EE7B3DF2B}"/>
                </a:ext>
              </a:extLst>
            </p:cNvPr>
            <p:cNvCxnSpPr>
              <a:cxnSpLocks/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502A514-7828-4127-915C-41BD1B6B728E}"/>
                </a:ext>
              </a:extLst>
            </p:cNvPr>
            <p:cNvCxnSpPr>
              <a:cxnSpLocks/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E536885-5B34-481C-A582-2CE453D3210F}"/>
                </a:ext>
              </a:extLst>
            </p:cNvPr>
            <p:cNvCxnSpPr>
              <a:cxnSpLocks/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39D1669-C8D9-4A9D-A86F-2AFF489A34E5}"/>
                </a:ext>
              </a:extLst>
            </p:cNvPr>
            <p:cNvCxnSpPr>
              <a:cxnSpLocks/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27070E6-A537-4933-AB80-8B2E6B201098}"/>
                </a:ext>
              </a:extLst>
            </p:cNvPr>
            <p:cNvCxnSpPr>
              <a:cxnSpLocks/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5D716A8-ACA0-431D-83DF-007987603FCD}"/>
                </a:ext>
              </a:extLst>
            </p:cNvPr>
            <p:cNvCxnSpPr>
              <a:cxnSpLocks/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25D4FC4-6BAB-4F36-BC81-BC3269272563}"/>
                </a:ext>
              </a:extLst>
            </p:cNvPr>
            <p:cNvCxnSpPr>
              <a:cxnSpLocks/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9CE377F-8C45-4207-994B-9AF6D960F489}"/>
                </a:ext>
              </a:extLst>
            </p:cNvPr>
            <p:cNvCxnSpPr>
              <a:cxnSpLocks/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5E0D35D-E0E4-4070-9F03-537A23F62347}"/>
                </a:ext>
              </a:extLst>
            </p:cNvPr>
            <p:cNvCxnSpPr>
              <a:cxnSpLocks/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3833DA9-4198-4FB5-879F-24B995B49E5E}"/>
                </a:ext>
              </a:extLst>
            </p:cNvPr>
            <p:cNvCxnSpPr>
              <a:cxnSpLocks/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85736CA7-46C1-4049-84B3-18CA838BCA1D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A1E05BC-0F05-4DEE-BF27-64CC1AA0A45A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959D4C32-1690-4A98-898D-1E98A78C247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2656DF-B1E6-4820-97FF-D938BE9E00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1E9D4C9-FA3C-4D3F-94E9-F73D0F3782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30959951-567E-495E-9504-4FEE5E2D90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D6B03FD-2D8B-4B5D-8A26-5EA666EF4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2B8BE1A2-0227-4892-A103-F241189BD8FC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FDB3D25-371F-4494-82B5-BC7066151323}"/>
                </a:ext>
              </a:extLst>
            </p:cNvPr>
            <p:cNvCxnSpPr>
              <a:cxnSpLocks/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BAD6A1B-D845-4013-A334-F19E7D5CD1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E3B499A-4E94-4BE1-9928-92AED5C645CB}"/>
                </a:ext>
              </a:extLst>
            </p:cNvPr>
            <p:cNvCxnSpPr>
              <a:cxnSpLocks/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0E175B2-E1F4-4A26-AA60-86211971C3FF}"/>
                </a:ext>
              </a:extLst>
            </p:cNvPr>
            <p:cNvCxnSpPr>
              <a:cxnSpLocks/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E6B1408-9D0F-4935-BA7F-2206F3EF95B7}"/>
                </a:ext>
              </a:extLst>
            </p:cNvPr>
            <p:cNvCxnSpPr>
              <a:cxnSpLocks/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A6A9E8A-3D68-4785-8C8E-0EBF780D0023}"/>
                </a:ext>
              </a:extLst>
            </p:cNvPr>
            <p:cNvCxnSpPr>
              <a:cxnSpLocks/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>
              <a:extLst>
                <a:ext uri="{FF2B5EF4-FFF2-40B4-BE49-F238E27FC236}">
                  <a16:creationId xmlns:a16="http://schemas.microsoft.com/office/drawing/2014/main" id="{023F3C0D-14E4-40B2-9F27-9ACAD81DD9F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12BDE26-258C-4FF0-BC18-8910490C5F5F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096FDB1-4B71-4A75-9AA3-4F96F5881646}"/>
                </a:ext>
              </a:extLst>
            </p:cNvPr>
            <p:cNvCxnSpPr>
              <a:cxnSpLocks/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7B89D8F-6A08-4805-8C25-4D9BCE212592}"/>
                </a:ext>
              </a:extLst>
            </p:cNvPr>
            <p:cNvCxnSpPr>
              <a:cxnSpLocks/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E7A40B4-9ADE-4BA7-9BB1-83B574569578}"/>
                </a:ext>
              </a:extLst>
            </p:cNvPr>
            <p:cNvCxnSpPr>
              <a:cxnSpLocks/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A69F0CF-5DC4-4761-9D51-B8A423A137BF}"/>
                </a:ext>
              </a:extLst>
            </p:cNvPr>
            <p:cNvCxnSpPr>
              <a:cxnSpLocks/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12F26D0-03E7-477A-B29A-E2BF233B528D}"/>
                </a:ext>
              </a:extLst>
            </p:cNvPr>
            <p:cNvCxnSpPr>
              <a:cxnSpLocks/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A82C2C0-D6FE-44CF-9184-64CAEA9102CD}"/>
                </a:ext>
              </a:extLst>
            </p:cNvPr>
            <p:cNvCxnSpPr>
              <a:cxnSpLocks/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BFCFE9A-F4B5-4509-9611-276E14B5399C}"/>
                </a:ext>
              </a:extLst>
            </p:cNvPr>
            <p:cNvCxnSpPr>
              <a:cxnSpLocks/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D389A29-AE70-421F-87E4-145F52CE08FC}"/>
                </a:ext>
              </a:extLst>
            </p:cNvPr>
            <p:cNvCxnSpPr>
              <a:cxnSpLocks/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D82203E-6ABC-4015-85CC-41649AE6B182}"/>
                </a:ext>
              </a:extLst>
            </p:cNvPr>
            <p:cNvCxnSpPr>
              <a:cxnSpLocks/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6077C3D-77AE-4E5D-9D79-62E975588AD9}"/>
                </a:ext>
              </a:extLst>
            </p:cNvPr>
            <p:cNvCxnSpPr>
              <a:cxnSpLocks/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C82A8B2-9287-45F5-BFBE-6DCC7F83C417}"/>
                </a:ext>
              </a:extLst>
            </p:cNvPr>
            <p:cNvCxnSpPr>
              <a:cxnSpLocks/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6D5F02A-614B-4D16-A793-BFA738D25909}"/>
                </a:ext>
              </a:extLst>
            </p:cNvPr>
            <p:cNvCxnSpPr>
              <a:cxnSpLocks/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C1B9E72-ECF5-4245-A82C-6E0A183A09B2}"/>
                </a:ext>
              </a:extLst>
            </p:cNvPr>
            <p:cNvCxnSpPr>
              <a:cxnSpLocks/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BAC8569-F3C3-4A8D-8BD9-1AD98B1DF1C8}"/>
                </a:ext>
              </a:extLst>
            </p:cNvPr>
            <p:cNvCxnSpPr>
              <a:cxnSpLocks/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55AA0D4-9ADE-40C0-A873-81A5778C658F}"/>
                </a:ext>
              </a:extLst>
            </p:cNvPr>
            <p:cNvCxnSpPr>
              <a:cxnSpLocks/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DA39CD6-B4D3-420C-902C-C362CC473112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C17FD21-CE68-4D84-B1CC-98196A96C5C9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7453D88A-BB14-42E1-9FFA-ACD2113CBC92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246EFC8-9F87-4142-861E-A735ED5797B8}"/>
                </a:ext>
              </a:extLst>
            </p:cNvPr>
            <p:cNvCxnSpPr>
              <a:cxnSpLocks/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7E17BF48-C2F9-4DCD-832B-83DF2AD3A0E6}"/>
                </a:ext>
              </a:extLst>
            </p:cNvPr>
            <p:cNvCxnSpPr>
              <a:cxnSpLocks/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4917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/>
              <a:t>Place Your Picture Here Send To Back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947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A171-6150-3841-8B82-00ABD2B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08C89-B079-814E-9CFE-59CDEFE60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934B-8898-1C40-938B-3572DB0D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4AEA0-67C6-5D40-ACFD-4D2AB1E9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5608-A1A4-F94A-AB48-B156FC7B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57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96FCE-F4DE-674B-9921-CD34EC8E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D6A46-6E30-A94B-AA0A-A5DB63B7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33DDC-2C8B-AE49-8205-04C569EC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DB362-951A-974C-92E8-8219C625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19F93-4CAA-134A-93E5-E6DDB4C3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63D867FA-2093-354E-9282-C29B6DCB4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0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6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47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00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7755-591A-FF47-9365-679D9CEF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7259E-932A-884A-8A68-46AA86223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8A3CE-0C05-D949-84D4-1E244B7B2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7CF9-E7A5-FB4C-B599-1E7723B2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02CB3-0CB9-ED4D-A117-D8972606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28EE1-6C6C-9F42-911B-961D39AB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F876-9744-C245-86BF-CCFF4FBE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F15B0-98F5-854C-9BE1-F0B78BCB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1209-CC5D-4940-915F-2E93C36AD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A1448-2639-544A-BFE0-686F7651D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ED6996-A3E5-3F43-A31D-50A95E03F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732FF-3E2F-3D48-9260-B5D2BC54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CE9B53-BA40-3B4C-BB87-F1030E27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8EA94-73FE-A14B-8A17-E8027242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15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33A72-060F-0149-9187-E73A1763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09FCF-107D-DA44-B773-0E14BC76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09261-69AD-AD4D-965F-1CF7DCE4D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0F7FF-83E5-F242-AB88-8FBEE201C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6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8F7CC-9239-734E-BB76-E68D3C02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08AA3-5281-744A-97C9-1F0DF23B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C8C5B-1C40-DB4A-9B23-4B689304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27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46F23-ECDF-D94E-8FA4-618897FE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063A-AFF5-094A-8647-CE6B1D1AF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3E0C8-E075-EA4E-94FD-1C94FB59D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1FA98-152F-4541-9735-0FBF000B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379CF-EC42-3043-9D23-FFF4E635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5905B-F2D9-B14A-A826-8AAAB217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8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9241-7CB8-EC4E-ACD8-1DC2F4381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B7FC3-6843-D048-9321-5AC937E21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EE746-E67F-804D-8BE3-5F43C508D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B75B0-D95D-BE4D-8862-FAEF2F44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954BE-7132-0C4B-9A93-CDADBA47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CCAFA-F720-7F4D-AEDA-ACF7F22B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6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CCCD-EA55-D44C-8ACD-8C45F3B6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38853-91AE-874F-AEF4-488F64E04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EEFCF-5285-194A-A9BA-ED14C934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D0857-B94D-744C-95E8-1A17097F0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D704-129E-7E44-BD95-18D8144E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57E4B-BDE9-CD4D-89AE-C6E88D16F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66070-4C23-964D-8A2F-0B38D513B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98A2-8AB5-3142-8845-654C9050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2D3FA-B511-9248-9AB7-E56A71D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3185-33F8-5C45-B20B-5F6F14E3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D68588B-3B2F-FB4F-AC21-B6EB6D49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0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6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47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71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48FA3D-8D99-9349-9B30-6E274AB99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16838F-7D72-0145-BFC7-D57D5C203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0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46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47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60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woman, man&#10;&#10;Description automatically generated">
            <a:extLst>
              <a:ext uri="{FF2B5EF4-FFF2-40B4-BE49-F238E27FC236}">
                <a16:creationId xmlns:a16="http://schemas.microsoft.com/office/drawing/2014/main" id="{AF4286BC-185D-F540-AEEC-A66EB0D8F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6513095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341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7342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05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tal scaffolding in front of a building&#10;&#10;Description automatically generated">
            <a:extLst>
              <a:ext uri="{FF2B5EF4-FFF2-40B4-BE49-F238E27FC236}">
                <a16:creationId xmlns:a16="http://schemas.microsoft.com/office/drawing/2014/main" id="{557CE74E-793B-C34A-BDBF-0FC35C420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6513095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341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7342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52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ondary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indoor, cup, sitting&#10;&#10;Description automatically generated">
            <a:extLst>
              <a:ext uri="{FF2B5EF4-FFF2-40B4-BE49-F238E27FC236}">
                <a16:creationId xmlns:a16="http://schemas.microsoft.com/office/drawing/2014/main" id="{A52BEEE5-06EF-EE4F-B598-F4F8F08A4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050130-CDFA-D149-8C2A-B313F0FE6A9A}"/>
              </a:ext>
            </a:extLst>
          </p:cNvPr>
          <p:cNvSpPr/>
          <p:nvPr userDrawn="1"/>
        </p:nvSpPr>
        <p:spPr>
          <a:xfrm>
            <a:off x="6513095" y="0"/>
            <a:ext cx="5678905" cy="53259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06B726FB-7A1E-414D-B3CB-098A9292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7341" y="1016272"/>
            <a:ext cx="4677354" cy="103149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670C5C72-7CB0-C541-AA6E-EC831E90E8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7342" y="2166764"/>
            <a:ext cx="4677353" cy="78309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93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219" y="1262743"/>
            <a:ext cx="11563438" cy="4914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5380" y="6356350"/>
            <a:ext cx="1118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F4DA4-985F-844A-9436-E31A147DDE14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64D0DA8-B0AB-9E4C-BB6C-2F4474E73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8027" y="6361727"/>
            <a:ext cx="470381" cy="397057"/>
          </a:xfrm>
          <a:prstGeom prst="rect">
            <a:avLst/>
          </a:prstGeom>
        </p:spPr>
      </p:pic>
      <p:sp>
        <p:nvSpPr>
          <p:cNvPr id="28" name="Title Placeholder 27">
            <a:extLst>
              <a:ext uri="{FF2B5EF4-FFF2-40B4-BE49-F238E27FC236}">
                <a16:creationId xmlns:a16="http://schemas.microsoft.com/office/drawing/2014/main" id="{EF31AA02-954E-784A-81DE-449AB7EC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446314"/>
            <a:ext cx="11563438" cy="63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1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96" r:id="rId4"/>
    <p:sldLayoutId id="2147483697" r:id="rId5"/>
    <p:sldLayoutId id="2147483702" r:id="rId6"/>
    <p:sldLayoutId id="2147483698" r:id="rId7"/>
    <p:sldLayoutId id="2147483699" r:id="rId8"/>
    <p:sldLayoutId id="2147483700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62" r:id="rId17"/>
    <p:sldLayoutId id="2147483670" r:id="rId18"/>
    <p:sldLayoutId id="2147483666" r:id="rId19"/>
    <p:sldLayoutId id="2147483688" r:id="rId20"/>
    <p:sldLayoutId id="2147483689" r:id="rId21"/>
    <p:sldLayoutId id="2147483685" r:id="rId22"/>
    <p:sldLayoutId id="2147483686" r:id="rId23"/>
    <p:sldLayoutId id="2147483663" r:id="rId24"/>
    <p:sldLayoutId id="2147483665" r:id="rId25"/>
    <p:sldLayoutId id="2147483687" r:id="rId26"/>
    <p:sldLayoutId id="2147483667" r:id="rId27"/>
    <p:sldLayoutId id="2147483668" r:id="rId28"/>
    <p:sldLayoutId id="2147483673" r:id="rId29"/>
    <p:sldLayoutId id="2147483703" r:id="rId30"/>
    <p:sldLayoutId id="214748370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F3714-B03F-CF4B-9936-34878263C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1CBAE-7292-5746-91A9-E2A1CFCFF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2287D-4DBD-A64F-8B2F-9959CAB5E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62E84-E2C8-D744-BD12-A3E821CE135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D2B9A-6ED8-C849-BDE0-471A0818A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A822A-D8EB-9F4E-B70C-9B19CAF4D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FA2E5-2548-0746-B888-63B1A29C7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comments" Target="../comments/commen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hyperlink" Target="https://www.cyberseer.net/technologies/exabeam-user-entity-behaviour-analytics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4.svg"/><Relationship Id="rId11" Type="http://schemas.openxmlformats.org/officeDocument/2006/relationships/image" Target="../media/image68.png"/><Relationship Id="rId5" Type="http://schemas.openxmlformats.org/officeDocument/2006/relationships/image" Target="../media/image52.png"/><Relationship Id="rId15" Type="http://schemas.openxmlformats.org/officeDocument/2006/relationships/comments" Target="../comments/comment4.xml"/><Relationship Id="rId10" Type="http://schemas.openxmlformats.org/officeDocument/2006/relationships/image" Target="../media/image67.svg"/><Relationship Id="rId4" Type="http://schemas.openxmlformats.org/officeDocument/2006/relationships/image" Target="../media/image63.png"/><Relationship Id="rId9" Type="http://schemas.openxmlformats.org/officeDocument/2006/relationships/image" Target="../media/image54.png"/><Relationship Id="rId1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co.uk/industries/law-firms/pwc-law-firms-survey-report-2019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wc.co.uk/industries/law-firms/pwc-law-firms-survey-report-2019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ynd.io/wp-content/uploads/2019/11/Fraud-and-cybercrime-vulnerabilities-in-the-legal-sector-FINAL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D0F1-9E15-444F-9443-74BD92579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025" y="959611"/>
            <a:ext cx="9656003" cy="1470024"/>
          </a:xfrm>
        </p:spPr>
        <p:txBody>
          <a:bodyPr>
            <a:normAutofit/>
          </a:bodyPr>
          <a:lstStyle/>
          <a:p>
            <a:r>
              <a:rPr lang="en-GB"/>
              <a:t>Mitigating risk within iManage using Cyberseer MSSP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BCCC4-8840-3746-B918-0E8FCEBA1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/>
              <a:t>Webinar series: 28</a:t>
            </a:r>
            <a:r>
              <a:rPr lang="en-US" sz="2000" baseline="30000"/>
              <a:t>th</a:t>
            </a:r>
            <a:r>
              <a:rPr lang="en-US" sz="2000"/>
              <a:t> April 2020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18A981-2229-A542-8B31-73D0AA03C8DE}"/>
              </a:ext>
            </a:extLst>
          </p:cNvPr>
          <p:cNvSpPr txBox="1">
            <a:spLocks/>
          </p:cNvSpPr>
          <p:nvPr/>
        </p:nvSpPr>
        <p:spPr>
          <a:xfrm>
            <a:off x="7293523" y="5578626"/>
            <a:ext cx="4898478" cy="639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Presented by Martin Cook </a:t>
            </a:r>
          </a:p>
          <a:p>
            <a:r>
              <a:rPr lang="en-US" sz="2000">
                <a:solidFill>
                  <a:schemeClr val="tx2"/>
                </a:solidFill>
              </a:rPr>
              <a:t>and Sam Humphries</a:t>
            </a:r>
          </a:p>
        </p:txBody>
      </p:sp>
    </p:spTree>
    <p:extLst>
      <p:ext uri="{BB962C8B-B14F-4D97-AF65-F5344CB8AC3E}">
        <p14:creationId xmlns:p14="http://schemas.microsoft.com/office/powerpoint/2010/main" val="228137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26000">
              <a:schemeClr val="accent1"/>
            </a:gs>
            <a:gs pos="48000">
              <a:schemeClr val="tx2"/>
            </a:gs>
            <a:gs pos="72000">
              <a:schemeClr val="accent1"/>
            </a:gs>
            <a:gs pos="99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C2F6B14-ADAD-4985-B37A-C9079F02A991}"/>
              </a:ext>
            </a:extLst>
          </p:cNvPr>
          <p:cNvGrpSpPr/>
          <p:nvPr/>
        </p:nvGrpSpPr>
        <p:grpSpPr>
          <a:xfrm rot="10800000" flipH="1" flipV="1">
            <a:off x="1545525" y="2754608"/>
            <a:ext cx="704796" cy="704796"/>
            <a:chOff x="5833678" y="585323"/>
            <a:chExt cx="790407" cy="790407"/>
          </a:xfrm>
        </p:grpSpPr>
        <p:sp>
          <p:nvSpPr>
            <p:cNvPr id="40" name="Arc 3">
              <a:extLst>
                <a:ext uri="{FF2B5EF4-FFF2-40B4-BE49-F238E27FC236}">
                  <a16:creationId xmlns:a16="http://schemas.microsoft.com/office/drawing/2014/main" id="{A2D46285-0F10-4571-B4F8-82DFAF9350B3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1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E6DE76-D94C-4C56-AE69-EFA01F898B51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C58E77-F839-4AE2-AC11-18CE46EC17F0}"/>
              </a:ext>
            </a:extLst>
          </p:cNvPr>
          <p:cNvGrpSpPr/>
          <p:nvPr/>
        </p:nvGrpSpPr>
        <p:grpSpPr>
          <a:xfrm rot="10800000" flipH="1" flipV="1">
            <a:off x="4236882" y="2754608"/>
            <a:ext cx="704796" cy="704796"/>
            <a:chOff x="5833678" y="585323"/>
            <a:chExt cx="790407" cy="790407"/>
          </a:xfrm>
        </p:grpSpPr>
        <p:sp>
          <p:nvSpPr>
            <p:cNvPr id="44" name="Arc 3">
              <a:extLst>
                <a:ext uri="{FF2B5EF4-FFF2-40B4-BE49-F238E27FC236}">
                  <a16:creationId xmlns:a16="http://schemas.microsoft.com/office/drawing/2014/main" id="{3C287F5E-3F7D-441E-A4BF-07606AFB1787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3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50AE0A-49E9-462C-B329-37D6D67C79A1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536DBB-C221-4278-BB96-A89676C9451E}"/>
              </a:ext>
            </a:extLst>
          </p:cNvPr>
          <p:cNvGrpSpPr/>
          <p:nvPr/>
        </p:nvGrpSpPr>
        <p:grpSpPr>
          <a:xfrm rot="10800000" flipH="1" flipV="1">
            <a:off x="2891203" y="2754608"/>
            <a:ext cx="704796" cy="704796"/>
            <a:chOff x="5833678" y="585323"/>
            <a:chExt cx="790407" cy="790407"/>
          </a:xfrm>
        </p:grpSpPr>
        <p:sp>
          <p:nvSpPr>
            <p:cNvPr id="47" name="Arc 3">
              <a:extLst>
                <a:ext uri="{FF2B5EF4-FFF2-40B4-BE49-F238E27FC236}">
                  <a16:creationId xmlns:a16="http://schemas.microsoft.com/office/drawing/2014/main" id="{CCD43774-F4B9-401B-B7AC-EB494F7D0CF6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2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0501694-6302-49A8-87C6-BF716A58916C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BBFF3D-BC35-4A2B-BAD4-57B98494A2B5}"/>
              </a:ext>
            </a:extLst>
          </p:cNvPr>
          <p:cNvSpPr/>
          <p:nvPr/>
        </p:nvSpPr>
        <p:spPr>
          <a:xfrm>
            <a:off x="1765882" y="2972762"/>
            <a:ext cx="264082" cy="268490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5E251244-E1E3-4BBE-BDD7-E3E66D294458}"/>
              </a:ext>
            </a:extLst>
          </p:cNvPr>
          <p:cNvSpPr/>
          <p:nvPr/>
        </p:nvSpPr>
        <p:spPr>
          <a:xfrm flipH="1">
            <a:off x="4438814" y="2982882"/>
            <a:ext cx="300932" cy="248252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ED44595-D68C-43C5-98BC-6F867B826A72}"/>
              </a:ext>
            </a:extLst>
          </p:cNvPr>
          <p:cNvSpPr/>
          <p:nvPr/>
        </p:nvSpPr>
        <p:spPr>
          <a:xfrm>
            <a:off x="3092077" y="3003896"/>
            <a:ext cx="304374" cy="223199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1" name="Title 24">
            <a:extLst>
              <a:ext uri="{FF2B5EF4-FFF2-40B4-BE49-F238E27FC236}">
                <a16:creationId xmlns:a16="http://schemas.microsoft.com/office/drawing/2014/main" id="{51550D80-9BD5-D14A-8B55-B6E081326364}"/>
              </a:ext>
            </a:extLst>
          </p:cNvPr>
          <p:cNvSpPr txBox="1">
            <a:spLocks/>
          </p:cNvSpPr>
          <p:nvPr/>
        </p:nvSpPr>
        <p:spPr>
          <a:xfrm>
            <a:off x="282897" y="196532"/>
            <a:ext cx="5921406" cy="1370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Data Models</a:t>
            </a:r>
            <a:br>
              <a:rPr lang="en-GB"/>
            </a:br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2D93048-B5F9-0B44-A8C4-8F8AD876DDC6}"/>
              </a:ext>
            </a:extLst>
          </p:cNvPr>
          <p:cNvSpPr/>
          <p:nvPr/>
        </p:nvSpPr>
        <p:spPr>
          <a:xfrm>
            <a:off x="7701059" y="2522000"/>
            <a:ext cx="3845062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+mj-lt"/>
              </a:rPr>
              <a:t>Model observed activity for each user across multiple vectors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C796CEB-3760-E948-B914-E23628809C58}"/>
              </a:ext>
            </a:extLst>
          </p:cNvPr>
          <p:cNvSpPr/>
          <p:nvPr/>
        </p:nvSpPr>
        <p:spPr>
          <a:xfrm>
            <a:off x="7701058" y="3822877"/>
            <a:ext cx="3845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+mj-lt"/>
              </a:rPr>
              <a:t>Data Model results are compared to received log data and all deviations from the model are raised as anomalies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4170709-849B-2040-A590-3454E1656E0C}"/>
              </a:ext>
            </a:extLst>
          </p:cNvPr>
          <p:cNvSpPr/>
          <p:nvPr/>
        </p:nvSpPr>
        <p:spPr>
          <a:xfrm>
            <a:off x="7701057" y="5350551"/>
            <a:ext cx="3845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+mj-lt"/>
              </a:rPr>
              <a:t>Enables granular identification of behaviour change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9D053EA-A818-244C-B337-3A149091D708}"/>
              </a:ext>
            </a:extLst>
          </p:cNvPr>
          <p:cNvSpPr/>
          <p:nvPr/>
        </p:nvSpPr>
        <p:spPr>
          <a:xfrm>
            <a:off x="6868373" y="557898"/>
            <a:ext cx="4798110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+mj-lt"/>
              </a:rPr>
              <a:t>Data Models provide the backbone for anomaly detection based on activity observed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8CCB3-085B-B749-918A-F30FE4AE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67" y="833597"/>
            <a:ext cx="4612770" cy="56764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CFD2A1-424D-5043-99AF-0E869CA7F67D}"/>
              </a:ext>
            </a:extLst>
          </p:cNvPr>
          <p:cNvGrpSpPr/>
          <p:nvPr/>
        </p:nvGrpSpPr>
        <p:grpSpPr>
          <a:xfrm>
            <a:off x="1005707" y="881724"/>
            <a:ext cx="4537802" cy="5637222"/>
            <a:chOff x="1005707" y="881724"/>
            <a:chExt cx="4537802" cy="56372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2FB211-58F6-674E-92A2-F82229541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707" y="881724"/>
              <a:ext cx="4537802" cy="5637222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BBF2195-E40F-B441-AAD5-B4F72EA0D418}"/>
                </a:ext>
              </a:extLst>
            </p:cNvPr>
            <p:cNvSpPr/>
            <p:nvPr/>
          </p:nvSpPr>
          <p:spPr>
            <a:xfrm>
              <a:off x="1732529" y="3482165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78941A2-4F9D-8B43-9E99-A6A6A5D09CBD}"/>
                </a:ext>
              </a:extLst>
            </p:cNvPr>
            <p:cNvSpPr/>
            <p:nvPr/>
          </p:nvSpPr>
          <p:spPr>
            <a:xfrm>
              <a:off x="1821131" y="3889757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6167C17-A209-8842-8913-60400A33EE31}"/>
                </a:ext>
              </a:extLst>
            </p:cNvPr>
            <p:cNvSpPr/>
            <p:nvPr/>
          </p:nvSpPr>
          <p:spPr>
            <a:xfrm>
              <a:off x="1856627" y="4283812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3B20AE3B-38E0-0642-8997-24A8F391F5CF}"/>
                </a:ext>
              </a:extLst>
            </p:cNvPr>
            <p:cNvSpPr/>
            <p:nvPr/>
          </p:nvSpPr>
          <p:spPr>
            <a:xfrm>
              <a:off x="1811430" y="4690019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E377E29-ED52-E34E-AD5D-4793B8986116}"/>
                </a:ext>
              </a:extLst>
            </p:cNvPr>
            <p:cNvSpPr/>
            <p:nvPr/>
          </p:nvSpPr>
          <p:spPr>
            <a:xfrm>
              <a:off x="1721895" y="5115973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186A402-8FE6-1340-9B76-98A90B1DB2F4}"/>
                </a:ext>
              </a:extLst>
            </p:cNvPr>
            <p:cNvSpPr/>
            <p:nvPr/>
          </p:nvSpPr>
          <p:spPr>
            <a:xfrm>
              <a:off x="1856978" y="5553460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D130052-A8A0-164A-BCB8-A39C47E0C927}"/>
                </a:ext>
              </a:extLst>
            </p:cNvPr>
            <p:cNvSpPr/>
            <p:nvPr/>
          </p:nvSpPr>
          <p:spPr>
            <a:xfrm>
              <a:off x="1856626" y="5955832"/>
              <a:ext cx="787387" cy="15181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 descr="Bar chart">
            <a:extLst>
              <a:ext uri="{FF2B5EF4-FFF2-40B4-BE49-F238E27FC236}">
                <a16:creationId xmlns:a16="http://schemas.microsoft.com/office/drawing/2014/main" id="{59D36882-B547-3744-9F32-006C1A5A6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7305" y="2649596"/>
            <a:ext cx="646331" cy="646331"/>
          </a:xfrm>
          <a:prstGeom prst="rect">
            <a:avLst/>
          </a:prstGeom>
        </p:spPr>
      </p:pic>
      <p:pic>
        <p:nvPicPr>
          <p:cNvPr id="8" name="Graphic 7" descr="Statistics RTL">
            <a:extLst>
              <a:ext uri="{FF2B5EF4-FFF2-40B4-BE49-F238E27FC236}">
                <a16:creationId xmlns:a16="http://schemas.microsoft.com/office/drawing/2014/main" id="{FA9B5400-64E6-AB47-9BFF-E15DC067D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7306" y="4094547"/>
            <a:ext cx="646330" cy="548472"/>
          </a:xfrm>
          <a:prstGeom prst="rect">
            <a:avLst/>
          </a:prstGeom>
        </p:spPr>
      </p:pic>
      <p:pic>
        <p:nvPicPr>
          <p:cNvPr id="10" name="Graphic 9" descr="Brain in head">
            <a:extLst>
              <a:ext uri="{FF2B5EF4-FFF2-40B4-BE49-F238E27FC236}">
                <a16:creationId xmlns:a16="http://schemas.microsoft.com/office/drawing/2014/main" id="{A4CF83BB-8502-894D-89C6-F8F67D6E0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27304" y="5323431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500EB7-B5C3-B248-AF6B-834F00EC4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330" y="743757"/>
            <a:ext cx="6918491" cy="580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648C36-E189-054A-B14C-956D5F99D5D2}"/>
              </a:ext>
            </a:extLst>
          </p:cNvPr>
          <p:cNvSpPr/>
          <p:nvPr/>
        </p:nvSpPr>
        <p:spPr>
          <a:xfrm>
            <a:off x="356275" y="147588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Data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B70F6-7041-8041-9B8F-66B4450FF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350" y="3846221"/>
            <a:ext cx="2236627" cy="263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CFCA5-9B13-D74D-9D32-A2A415234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205" y="1158221"/>
            <a:ext cx="2232801" cy="2636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68CA3-1B61-6446-9A82-78548C395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205" y="1121079"/>
            <a:ext cx="6845631" cy="844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6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43C3D-E0E5-A54F-BB55-7A4688695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504" y="888170"/>
            <a:ext cx="7758992" cy="57919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75EF92-6020-4AA0-9E74-FE0643DD187A}"/>
              </a:ext>
            </a:extLst>
          </p:cNvPr>
          <p:cNvSpPr/>
          <p:nvPr/>
        </p:nvSpPr>
        <p:spPr>
          <a:xfrm>
            <a:off x="356275" y="147588"/>
            <a:ext cx="1717137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Timelines</a:t>
            </a:r>
          </a:p>
        </p:txBody>
      </p:sp>
    </p:spTree>
    <p:extLst>
      <p:ext uri="{BB962C8B-B14F-4D97-AF65-F5344CB8AC3E}">
        <p14:creationId xmlns:p14="http://schemas.microsoft.com/office/powerpoint/2010/main" val="134163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925C43-E2CF-A340-8D35-9C1EFCEFC9AA}"/>
              </a:ext>
            </a:extLst>
          </p:cNvPr>
          <p:cNvSpPr txBox="1"/>
          <p:nvPr/>
        </p:nvSpPr>
        <p:spPr>
          <a:xfrm>
            <a:off x="3488788" y="1237957"/>
            <a:ext cx="38123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C3E264-A38E-43EA-AD94-7C8351EC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736" y="770911"/>
            <a:ext cx="8034528" cy="56880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4833D2-8150-4512-A155-26909E0460B2}"/>
              </a:ext>
            </a:extLst>
          </p:cNvPr>
          <p:cNvSpPr/>
          <p:nvPr/>
        </p:nvSpPr>
        <p:spPr>
          <a:xfrm>
            <a:off x="356275" y="147588"/>
            <a:ext cx="1717137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Timelines</a:t>
            </a:r>
          </a:p>
        </p:txBody>
      </p:sp>
    </p:spTree>
    <p:extLst>
      <p:ext uri="{BB962C8B-B14F-4D97-AF65-F5344CB8AC3E}">
        <p14:creationId xmlns:p14="http://schemas.microsoft.com/office/powerpoint/2010/main" val="347283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rbaraTimelineOnly">
            <a:hlinkClick r:id="" action="ppaction://media"/>
            <a:extLst>
              <a:ext uri="{FF2B5EF4-FFF2-40B4-BE49-F238E27FC236}">
                <a16:creationId xmlns:a16="http://schemas.microsoft.com/office/drawing/2014/main" id="{FC16D1ED-86A9-4753-906F-2C0FB11E3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19" y="86889"/>
            <a:ext cx="10884976" cy="61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Capture_08-10-2019 13.46.53">
            <a:hlinkClick r:id="" action="ppaction://media"/>
            <a:extLst>
              <a:ext uri="{FF2B5EF4-FFF2-40B4-BE49-F238E27FC236}">
                <a16:creationId xmlns:a16="http://schemas.microsoft.com/office/drawing/2014/main" id="{7CF2FD22-E722-4A01-A18A-CA642FDF0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595" y="99566"/>
            <a:ext cx="11052810" cy="62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462439A-DED3-1545-9C09-2DF534EE310B}"/>
              </a:ext>
            </a:extLst>
          </p:cNvPr>
          <p:cNvGrpSpPr/>
          <p:nvPr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8734A5-55E0-7F46-962A-56E17F410DA5}"/>
                </a:ext>
              </a:extLst>
            </p:cNvPr>
            <p:cNvCxnSpPr>
              <a:cxnSpLocks/>
              <a:stCxn id="69" idx="7"/>
              <a:endCxn id="67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893E501-62DA-404D-90A7-5EDBB018767D}"/>
                </a:ext>
              </a:extLst>
            </p:cNvPr>
            <p:cNvCxnSpPr>
              <a:cxnSpLocks/>
              <a:stCxn id="67" idx="4"/>
              <a:endCxn id="86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BF0566-D7B7-8349-BBAC-BD3D206550FC}"/>
                </a:ext>
              </a:extLst>
            </p:cNvPr>
            <p:cNvCxnSpPr>
              <a:cxnSpLocks/>
              <a:stCxn id="72" idx="2"/>
              <a:endCxn id="84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3A9D33-30CC-4746-8D66-6BD521DD7FB7}"/>
                </a:ext>
              </a:extLst>
            </p:cNvPr>
            <p:cNvCxnSpPr>
              <a:cxnSpLocks/>
              <a:stCxn id="86" idx="5"/>
              <a:endCxn id="72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89800C-19BD-624F-8426-5DAF5AB80F08}"/>
                </a:ext>
              </a:extLst>
            </p:cNvPr>
            <p:cNvCxnSpPr>
              <a:cxnSpLocks/>
              <a:stCxn id="67" idx="5"/>
              <a:endCxn id="85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1F10C3-876F-8E47-8A6B-814BF389E9D6}"/>
                </a:ext>
              </a:extLst>
            </p:cNvPr>
            <p:cNvCxnSpPr>
              <a:cxnSpLocks/>
              <a:stCxn id="72" idx="0"/>
              <a:endCxn id="85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CAFE4B-6C20-ED40-BC65-1C2F9D401431}"/>
                </a:ext>
              </a:extLst>
            </p:cNvPr>
            <p:cNvCxnSpPr>
              <a:cxnSpLocks/>
              <a:stCxn id="86" idx="3"/>
              <a:endCxn id="84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7FFE31-492F-A142-93DC-0D945D611A3A}"/>
                </a:ext>
              </a:extLst>
            </p:cNvPr>
            <p:cNvCxnSpPr>
              <a:cxnSpLocks/>
              <a:stCxn id="192" idx="7"/>
              <a:endCxn id="74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18324-D67B-A444-9219-277FF85DCD5F}"/>
                </a:ext>
              </a:extLst>
            </p:cNvPr>
            <p:cNvCxnSpPr>
              <a:cxnSpLocks/>
              <a:stCxn id="72" idx="7"/>
              <a:endCxn id="74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C4ABF4-EDF5-EB46-ACCF-E13C52315932}"/>
                </a:ext>
              </a:extLst>
            </p:cNvPr>
            <p:cNvCxnSpPr>
              <a:cxnSpLocks/>
              <a:stCxn id="71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143DE6-E77C-4A41-93A3-EB65D36AAE41}"/>
                </a:ext>
              </a:extLst>
            </p:cNvPr>
            <p:cNvCxnSpPr>
              <a:cxnSpLocks/>
              <a:stCxn id="86" idx="6"/>
              <a:endCxn id="85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261FA6-BB89-474A-B6BE-ACD29EF191B1}"/>
                </a:ext>
              </a:extLst>
            </p:cNvPr>
            <p:cNvCxnSpPr>
              <a:cxnSpLocks/>
              <a:stCxn id="71" idx="0"/>
              <a:endCxn id="84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56A0C62-41C0-8F43-80F9-DEF3E63FEC2A}"/>
                </a:ext>
              </a:extLst>
            </p:cNvPr>
            <p:cNvCxnSpPr>
              <a:cxnSpLocks/>
              <a:stCxn id="85" idx="6"/>
              <a:endCxn id="74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FF0C40-D157-BC41-B08D-C9C68D6BE3C4}"/>
                </a:ext>
              </a:extLst>
            </p:cNvPr>
            <p:cNvCxnSpPr>
              <a:cxnSpLocks/>
              <a:stCxn id="73" idx="0"/>
              <a:endCxn id="74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2BACF2-6B56-7E43-A827-B156C51D3F80}"/>
                </a:ext>
              </a:extLst>
            </p:cNvPr>
            <p:cNvCxnSpPr>
              <a:cxnSpLocks/>
              <a:stCxn id="76" idx="1"/>
              <a:endCxn id="74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77F657-3610-9C42-BBA7-429D72F97474}"/>
                </a:ext>
              </a:extLst>
            </p:cNvPr>
            <p:cNvCxnSpPr>
              <a:cxnSpLocks/>
              <a:stCxn id="76" idx="0"/>
              <a:endCxn id="75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7728B6-CAC6-9A4B-9567-D0A79956579C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D44960-FF56-1542-93E9-40B678532112}"/>
                </a:ext>
              </a:extLst>
            </p:cNvPr>
            <p:cNvCxnSpPr>
              <a:cxnSpLocks/>
              <a:stCxn id="75" idx="7"/>
              <a:endCxn id="215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2406DA1-C163-F54F-9808-3DFCB3F58F4F}"/>
                </a:ext>
              </a:extLst>
            </p:cNvPr>
            <p:cNvCxnSpPr>
              <a:cxnSpLocks/>
              <a:stCxn id="75" idx="6"/>
              <a:endCxn id="82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DD12E6-551F-2042-9451-C8B918B85181}"/>
                </a:ext>
              </a:extLst>
            </p:cNvPr>
            <p:cNvCxnSpPr>
              <a:cxnSpLocks/>
              <a:stCxn id="82" idx="7"/>
              <a:endCxn id="83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0B7EDD-D851-A947-9F8C-A74EECED46F1}"/>
                </a:ext>
              </a:extLst>
            </p:cNvPr>
            <p:cNvCxnSpPr>
              <a:cxnSpLocks/>
              <a:stCxn id="68" idx="0"/>
              <a:endCxn id="67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EAF47DB-B1A9-7940-B927-DA78BB79F34E}"/>
                </a:ext>
              </a:extLst>
            </p:cNvPr>
            <p:cNvCxnSpPr>
              <a:cxnSpLocks/>
              <a:stCxn id="84" idx="2"/>
              <a:endCxn id="68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55C1636-4804-C349-8056-07FC201BCD62}"/>
                </a:ext>
              </a:extLst>
            </p:cNvPr>
            <p:cNvCxnSpPr>
              <a:cxnSpLocks/>
              <a:stCxn id="71" idx="1"/>
              <a:endCxn id="68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AF3122-51A9-B14E-B99E-32FD293597C5}"/>
                </a:ext>
              </a:extLst>
            </p:cNvPr>
            <p:cNvCxnSpPr>
              <a:cxnSpLocks/>
              <a:stCxn id="70" idx="7"/>
              <a:endCxn id="68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1F1E63-85A2-ED44-B3B4-967CD1C938CD}"/>
                </a:ext>
              </a:extLst>
            </p:cNvPr>
            <p:cNvCxnSpPr>
              <a:cxnSpLocks/>
              <a:stCxn id="69" idx="6"/>
              <a:endCxn id="68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B5AB76-E29A-C24F-82B1-D31FCEDF6E9B}"/>
                </a:ext>
              </a:extLst>
            </p:cNvPr>
            <p:cNvCxnSpPr>
              <a:cxnSpLocks/>
              <a:stCxn id="89" idx="7"/>
              <a:endCxn id="69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FFBFF1F-E1F3-3845-B894-D5A17C1A0B61}"/>
                </a:ext>
              </a:extLst>
            </p:cNvPr>
            <p:cNvCxnSpPr>
              <a:cxnSpLocks/>
              <a:stCxn id="89" idx="6"/>
              <a:endCxn id="70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5243F90-E454-D946-800C-A53E476DD43F}"/>
                </a:ext>
              </a:extLst>
            </p:cNvPr>
            <p:cNvCxnSpPr>
              <a:cxnSpLocks/>
              <a:stCxn id="89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3013085-CE20-AB46-B01A-55DA246D7DEB}"/>
                </a:ext>
              </a:extLst>
            </p:cNvPr>
            <p:cNvCxnSpPr>
              <a:cxnSpLocks/>
              <a:stCxn id="70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413075-A4B5-5040-8261-459055B0794A}"/>
                </a:ext>
              </a:extLst>
            </p:cNvPr>
            <p:cNvCxnSpPr>
              <a:cxnSpLocks/>
              <a:stCxn id="70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6389D72-335D-F742-B0EC-FD26EA46D2FF}"/>
                </a:ext>
              </a:extLst>
            </p:cNvPr>
            <p:cNvCxnSpPr>
              <a:cxnSpLocks/>
              <a:stCxn id="71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07FF23-551C-9848-884F-8FA8E4125D31}"/>
                </a:ext>
              </a:extLst>
            </p:cNvPr>
            <p:cNvCxnSpPr>
              <a:cxnSpLocks/>
              <a:stCxn id="70" idx="6"/>
              <a:endCxn id="71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6A86F2C-4E70-2142-B715-41B92A6EB466}"/>
                </a:ext>
              </a:extLst>
            </p:cNvPr>
            <p:cNvCxnSpPr>
              <a:cxnSpLocks/>
              <a:stCxn id="71" idx="6"/>
              <a:endCxn id="72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C297478-5EF6-CD4B-9394-74BB42E994E6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5AF0B0-956C-6742-8CE8-3F1C0EECCEAC}"/>
                </a:ext>
              </a:extLst>
            </p:cNvPr>
            <p:cNvCxnSpPr>
              <a:cxnSpLocks/>
              <a:stCxn id="94" idx="0"/>
              <a:endCxn id="72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C4E3ADF-CB35-1744-B4D3-92B2351D33E1}"/>
                </a:ext>
              </a:extLst>
            </p:cNvPr>
            <p:cNvCxnSpPr>
              <a:cxnSpLocks/>
              <a:endCxn id="72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3CA264-7938-B94A-AE75-A02F13AF7992}"/>
                </a:ext>
              </a:extLst>
            </p:cNvPr>
            <p:cNvCxnSpPr>
              <a:cxnSpLocks/>
              <a:stCxn id="94" idx="2"/>
              <a:endCxn id="73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7EEDB74-6A9E-8441-A238-34C8C02CEBCA}"/>
                </a:ext>
              </a:extLst>
            </p:cNvPr>
            <p:cNvCxnSpPr>
              <a:cxnSpLocks/>
              <a:stCxn id="76" idx="2"/>
              <a:endCxn id="73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38A4042-001D-B042-9350-01FC743DEC1C}"/>
                </a:ext>
              </a:extLst>
            </p:cNvPr>
            <p:cNvCxnSpPr>
              <a:cxnSpLocks/>
              <a:stCxn id="76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4CD74EC-5503-E24F-B850-5539646A6849}"/>
                </a:ext>
              </a:extLst>
            </p:cNvPr>
            <p:cNvCxnSpPr>
              <a:cxnSpLocks/>
              <a:stCxn id="77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0EDCA5A-4800-A543-8086-FAC646BE4165}"/>
                </a:ext>
              </a:extLst>
            </p:cNvPr>
            <p:cNvCxnSpPr>
              <a:cxnSpLocks/>
              <a:stCxn id="77" idx="2"/>
              <a:endCxn id="76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7215A98-21BB-3743-B85E-C53841576C44}"/>
                </a:ext>
              </a:extLst>
            </p:cNvPr>
            <p:cNvCxnSpPr>
              <a:cxnSpLocks/>
              <a:stCxn id="82" idx="4"/>
              <a:endCxn id="77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D8A7CA-E1A0-0242-9978-7A4C7FDA2806}"/>
                </a:ext>
              </a:extLst>
            </p:cNvPr>
            <p:cNvCxnSpPr>
              <a:cxnSpLocks/>
              <a:stCxn id="81" idx="3"/>
              <a:endCxn id="77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A573489-97C6-1A42-A8C1-45D6F16B2331}"/>
                </a:ext>
              </a:extLst>
            </p:cNvPr>
            <p:cNvCxnSpPr>
              <a:cxnSpLocks/>
              <a:stCxn id="81" idx="2"/>
              <a:endCxn id="82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DD0265B-A4BF-9841-A3D9-38F9EF41ED74}"/>
                </a:ext>
              </a:extLst>
            </p:cNvPr>
            <p:cNvCxnSpPr>
              <a:cxnSpLocks/>
              <a:stCxn id="81" idx="1"/>
              <a:endCxn id="83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D1F967D-3147-604F-A0AF-27D6D70156CE}"/>
                </a:ext>
              </a:extLst>
            </p:cNvPr>
            <p:cNvCxnSpPr>
              <a:cxnSpLocks/>
              <a:stCxn id="79" idx="1"/>
              <a:endCxn id="83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3A8618-A8C1-554A-8E03-C8E52E4031A6}"/>
                </a:ext>
              </a:extLst>
            </p:cNvPr>
            <p:cNvCxnSpPr>
              <a:cxnSpLocks/>
              <a:stCxn id="79" idx="0"/>
              <a:endCxn id="80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5BF5839-B5BC-7F4B-943D-9B61764D2878}"/>
                </a:ext>
              </a:extLst>
            </p:cNvPr>
            <p:cNvCxnSpPr>
              <a:cxnSpLocks/>
              <a:stCxn id="151" idx="7"/>
              <a:endCxn id="216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9CDF7D-886C-B441-BF3F-0A3E964B32AB}"/>
                </a:ext>
              </a:extLst>
            </p:cNvPr>
            <p:cNvCxnSpPr>
              <a:cxnSpLocks/>
              <a:endCxn id="78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EDB0E8E-FE3B-6C4B-9A25-C490C25E7B4F}"/>
                </a:ext>
              </a:extLst>
            </p:cNvPr>
            <p:cNvCxnSpPr>
              <a:cxnSpLocks/>
              <a:stCxn id="151" idx="0"/>
              <a:endCxn id="215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3D899CF-58D2-984A-B59C-FC0A6B911B31}"/>
                </a:ext>
              </a:extLst>
            </p:cNvPr>
            <p:cNvCxnSpPr>
              <a:cxnSpLocks/>
              <a:stCxn id="163" idx="0"/>
              <a:endCxn id="214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0C5D37-4935-BD49-A90C-5509922F7BB8}"/>
                </a:ext>
              </a:extLst>
            </p:cNvPr>
            <p:cNvCxnSpPr>
              <a:cxnSpLocks/>
              <a:stCxn id="163" idx="1"/>
              <a:endCxn id="80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2E19F0F-BAA3-F545-99BB-1960667D8A50}"/>
                </a:ext>
              </a:extLst>
            </p:cNvPr>
            <p:cNvCxnSpPr>
              <a:cxnSpLocks/>
              <a:stCxn id="80" idx="2"/>
              <a:endCxn id="83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265A528-3831-FC4A-A48D-404D5FDB1ACD}"/>
                </a:ext>
              </a:extLst>
            </p:cNvPr>
            <p:cNvCxnSpPr>
              <a:cxnSpLocks/>
              <a:stCxn id="79" idx="2"/>
              <a:endCxn id="81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7611787-A3E9-E649-979A-CD18DA62CA55}"/>
                </a:ext>
              </a:extLst>
            </p:cNvPr>
            <p:cNvCxnSpPr>
              <a:cxnSpLocks/>
              <a:stCxn id="78" idx="1"/>
              <a:endCxn id="81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1AA0F19-6780-E246-9F16-ABE882DDA9EE}"/>
                </a:ext>
              </a:extLst>
            </p:cNvPr>
            <p:cNvCxnSpPr>
              <a:cxnSpLocks/>
              <a:stCxn id="78" idx="3"/>
              <a:endCxn id="95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0C36A6A-5CC9-244D-AB4C-0617A5D93A62}"/>
                </a:ext>
              </a:extLst>
            </p:cNvPr>
            <p:cNvCxnSpPr>
              <a:cxnSpLocks/>
              <a:stCxn id="81" idx="4"/>
              <a:endCxn id="95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E5FB52-64DD-6443-8D66-8D27A33130F8}"/>
                </a:ext>
              </a:extLst>
            </p:cNvPr>
            <p:cNvCxnSpPr>
              <a:cxnSpLocks/>
              <a:stCxn id="77" idx="5"/>
              <a:endCxn id="95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46B26EB-9D02-154E-BB28-1BCC518B1CCC}"/>
                </a:ext>
              </a:extLst>
            </p:cNvPr>
            <p:cNvCxnSpPr>
              <a:cxnSpLocks/>
              <a:stCxn id="78" idx="7"/>
              <a:endCxn id="79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2235FD6-01B8-614B-A5EC-5B2380E6244D}"/>
                </a:ext>
              </a:extLst>
            </p:cNvPr>
            <p:cNvCxnSpPr>
              <a:cxnSpLocks/>
              <a:stCxn id="76" idx="7"/>
              <a:endCxn id="82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F21196D-013C-854B-AE1A-3471F87EEEEC}"/>
                </a:ext>
              </a:extLst>
            </p:cNvPr>
            <p:cNvCxnSpPr>
              <a:cxnSpLocks/>
              <a:endCxn id="78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FCABE2B-C6EB-324A-801A-6AD840C44FDF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C471EA4-5D8D-A94A-A05A-0BADB3040A6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C3C2FD-7AEF-DD42-9D26-DE304B6B8033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B7F6A20-CD3C-AF4A-AC6E-BBA626D543D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A864AA-AEEE-D640-97B9-BC475E49063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C6269F2-AA66-7C4B-8BA6-704767E39E03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7B04027-33CF-7940-AC43-D54FB68B5F0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ABF8CB9-1E41-6448-989E-9514ABCDDD30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9CC2731-91F1-8246-B078-DF001CB08F39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E15598D-966D-E241-AD20-6FB8600300F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AC80FA2-9A9C-BC4F-B8FD-749AB9897D8B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B750205-E905-834E-88E5-3372909B34CC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30117B3-7FCD-FF44-A71C-730B04F7CABE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DA6A66A-950A-CE47-B38F-5AC71CFDB55A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FD3AC88-4C8F-0045-8AB0-7BE88908FB5E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8F25296-E60E-744D-8F3A-0CC53DEE6A87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A9F5C5F-68CD-CD48-A4B8-95027BC495E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54D5452-93D0-E34A-BA11-590C715E5E4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C78E52B-496B-354A-95A3-19376766E32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5CF7DD1-521F-8345-BCD1-87BD3C7513A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4FC026C-0545-1E41-B27E-879A670F6816}"/>
                </a:ext>
              </a:extLst>
            </p:cNvPr>
            <p:cNvCxnSpPr>
              <a:cxnSpLocks/>
              <a:stCxn id="86" idx="2"/>
              <a:endCxn id="68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3E98AFA-985E-B84F-96EE-776ACA2692A9}"/>
                </a:ext>
              </a:extLst>
            </p:cNvPr>
            <p:cNvCxnSpPr>
              <a:cxnSpLocks/>
              <a:stCxn id="69" idx="4"/>
              <a:endCxn id="70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1F944F6-9A3F-2F44-B803-207875A157E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7588A4F-C194-AD44-8F1E-04496248BAAE}"/>
                </a:ext>
              </a:extLst>
            </p:cNvPr>
            <p:cNvCxnSpPr>
              <a:cxnSpLocks/>
              <a:stCxn id="89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C8A3D35-1D4C-0746-87D0-494D47F6F2AB}"/>
                </a:ext>
              </a:extLst>
            </p:cNvPr>
            <p:cNvCxnSpPr>
              <a:cxnSpLocks/>
              <a:stCxn id="89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485C4B0-113A-DD4A-B4B8-17326974D085}"/>
                </a:ext>
              </a:extLst>
            </p:cNvPr>
            <p:cNvCxnSpPr>
              <a:cxnSpLocks/>
              <a:stCxn id="89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FD2C3C-5F0C-AA44-8E45-E9B7E02727E2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hord 93">
              <a:extLst>
                <a:ext uri="{FF2B5EF4-FFF2-40B4-BE49-F238E27FC236}">
                  <a16:creationId xmlns:a16="http://schemas.microsoft.com/office/drawing/2014/main" id="{36BCEE1C-11FE-C94B-A9BE-E3CC874A0C5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hord 94">
              <a:extLst>
                <a:ext uri="{FF2B5EF4-FFF2-40B4-BE49-F238E27FC236}">
                  <a16:creationId xmlns:a16="http://schemas.microsoft.com/office/drawing/2014/main" id="{CB729D25-BAD6-5D47-A609-F67D5693EC5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902C9B-6719-9E49-9851-A1035FA8220D}"/>
                </a:ext>
              </a:extLst>
            </p:cNvPr>
            <p:cNvCxnSpPr>
              <a:cxnSpLocks/>
              <a:stCxn id="94" idx="1"/>
              <a:endCxn id="76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D724F99-9D20-434B-A9DF-7F50409C64FB}"/>
                </a:ext>
              </a:extLst>
            </p:cNvPr>
            <p:cNvCxnSpPr>
              <a:cxnSpLocks/>
              <a:endCxn id="148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F1B1E8A-CF62-F447-878F-F9431DA3BDF1}"/>
                </a:ext>
              </a:extLst>
            </p:cNvPr>
            <p:cNvCxnSpPr>
              <a:cxnSpLocks/>
              <a:endCxn id="163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FAAAF30-5CE3-FF42-8181-A23DEF25330D}"/>
                </a:ext>
              </a:extLst>
            </p:cNvPr>
            <p:cNvCxnSpPr>
              <a:cxnSpLocks/>
              <a:stCxn id="148" idx="0"/>
              <a:endCxn id="163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09A06CF-CD9D-6147-AB65-E4748CF38B65}"/>
                </a:ext>
              </a:extLst>
            </p:cNvPr>
            <p:cNvCxnSpPr>
              <a:cxnSpLocks/>
              <a:stCxn id="214" idx="2"/>
              <a:endCxn id="150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1ECB48D-EBC0-C54E-8005-F8D88975FE83}"/>
                </a:ext>
              </a:extLst>
            </p:cNvPr>
            <p:cNvCxnSpPr>
              <a:cxnSpLocks/>
              <a:stCxn id="148" idx="7"/>
              <a:endCxn id="150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186F4B1-F548-0F4A-93CF-C5B3D5D4F4F7}"/>
                </a:ext>
              </a:extLst>
            </p:cNvPr>
            <p:cNvCxnSpPr>
              <a:cxnSpLocks/>
              <a:endCxn id="163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B566FD7-90BD-584A-ABDA-3E0F86DB7295}"/>
                </a:ext>
              </a:extLst>
            </p:cNvPr>
            <p:cNvCxnSpPr>
              <a:cxnSpLocks/>
              <a:stCxn id="163" idx="6"/>
              <a:endCxn id="150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0690E17-2DB6-444E-820F-72230E803655}"/>
                </a:ext>
              </a:extLst>
            </p:cNvPr>
            <p:cNvCxnSpPr>
              <a:cxnSpLocks/>
              <a:stCxn id="149" idx="0"/>
              <a:endCxn id="150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0990D-FAF4-E541-A5DC-0AB23B884AA9}"/>
                </a:ext>
              </a:extLst>
            </p:cNvPr>
            <p:cNvCxnSpPr>
              <a:cxnSpLocks/>
              <a:stCxn id="152" idx="1"/>
              <a:endCxn id="150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1617E21-948A-0F4D-B731-387366BB2708}"/>
                </a:ext>
              </a:extLst>
            </p:cNvPr>
            <p:cNvCxnSpPr>
              <a:cxnSpLocks/>
              <a:stCxn id="152" idx="0"/>
              <a:endCxn id="151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60FC487-F49F-DC47-9C7E-CB0495F52453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6986CE-7279-854F-9E5C-C7B0F8144E7B}"/>
                </a:ext>
              </a:extLst>
            </p:cNvPr>
            <p:cNvCxnSpPr>
              <a:cxnSpLocks/>
              <a:stCxn id="151" idx="7"/>
              <a:endCxn id="159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9B0E590-E50B-584F-8F9C-E911238DFA4D}"/>
                </a:ext>
              </a:extLst>
            </p:cNvPr>
            <p:cNvCxnSpPr>
              <a:cxnSpLocks/>
              <a:stCxn id="151" idx="6"/>
              <a:endCxn id="158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B68A43F-EE47-F14E-9FDD-AF5BBF795795}"/>
                </a:ext>
              </a:extLst>
            </p:cNvPr>
            <p:cNvCxnSpPr>
              <a:cxnSpLocks/>
              <a:stCxn id="158" idx="7"/>
              <a:endCxn id="159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842DD2F-1E03-D549-89A2-C0BE228166BF}"/>
                </a:ext>
              </a:extLst>
            </p:cNvPr>
            <p:cNvCxnSpPr>
              <a:cxnSpLocks/>
              <a:stCxn id="215" idx="1"/>
              <a:endCxn id="150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D792871-27DE-5245-AFE0-FBC3EBD01B64}"/>
                </a:ext>
              </a:extLst>
            </p:cNvPr>
            <p:cNvCxnSpPr>
              <a:cxnSpLocks/>
              <a:endCxn id="148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746E4AA-F14B-C04D-919D-798983F7FDAE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7CB541-727A-6B4E-8586-FE8D04621543}"/>
                </a:ext>
              </a:extLst>
            </p:cNvPr>
            <p:cNvCxnSpPr>
              <a:cxnSpLocks/>
              <a:stCxn id="164" idx="0"/>
              <a:endCxn id="148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1EF254A-9D48-4C4F-A7C8-44EA6F83E2B4}"/>
                </a:ext>
              </a:extLst>
            </p:cNvPr>
            <p:cNvCxnSpPr>
              <a:cxnSpLocks/>
              <a:endCxn id="148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A3B7774-827B-0A41-90EF-749BF3CA26E5}"/>
                </a:ext>
              </a:extLst>
            </p:cNvPr>
            <p:cNvCxnSpPr>
              <a:cxnSpLocks/>
              <a:stCxn id="164" idx="2"/>
              <a:endCxn id="149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D16DFE7-ED11-A448-B08F-3F8F310A8FC4}"/>
                </a:ext>
              </a:extLst>
            </p:cNvPr>
            <p:cNvCxnSpPr>
              <a:cxnSpLocks/>
              <a:stCxn id="152" idx="2"/>
              <a:endCxn id="149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65BF00-85EA-FE46-B0BD-82DF964F2367}"/>
                </a:ext>
              </a:extLst>
            </p:cNvPr>
            <p:cNvCxnSpPr>
              <a:cxnSpLocks/>
              <a:stCxn id="152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D801B3A-920D-EB43-83DB-39E68CD9F6F6}"/>
                </a:ext>
              </a:extLst>
            </p:cNvPr>
            <p:cNvCxnSpPr>
              <a:cxnSpLocks/>
              <a:stCxn id="153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BA7FF66-656B-4145-A665-2FF2039E2F03}"/>
                </a:ext>
              </a:extLst>
            </p:cNvPr>
            <p:cNvCxnSpPr>
              <a:cxnSpLocks/>
              <a:stCxn id="153" idx="2"/>
              <a:endCxn id="152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417BCF3-4313-DB4F-9C5D-88A55A1705D3}"/>
                </a:ext>
              </a:extLst>
            </p:cNvPr>
            <p:cNvCxnSpPr>
              <a:cxnSpLocks/>
              <a:stCxn id="158" idx="4"/>
              <a:endCxn id="153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A42E834-3A09-EB43-B5EC-42474CF09647}"/>
                </a:ext>
              </a:extLst>
            </p:cNvPr>
            <p:cNvCxnSpPr>
              <a:cxnSpLocks/>
              <a:stCxn id="157" idx="3"/>
              <a:endCxn id="153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E9BEE89-7B1A-6E4F-85DC-CFCA7CBAB846}"/>
                </a:ext>
              </a:extLst>
            </p:cNvPr>
            <p:cNvCxnSpPr>
              <a:cxnSpLocks/>
              <a:stCxn id="157" idx="2"/>
              <a:endCxn id="158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3F0F9CB-CE6D-E744-BE37-DD8966E251C6}"/>
                </a:ext>
              </a:extLst>
            </p:cNvPr>
            <p:cNvCxnSpPr>
              <a:cxnSpLocks/>
              <a:stCxn id="157" idx="1"/>
              <a:endCxn id="159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560A882-D3B8-834D-84B3-5C994022699A}"/>
                </a:ext>
              </a:extLst>
            </p:cNvPr>
            <p:cNvCxnSpPr>
              <a:cxnSpLocks/>
              <a:stCxn id="155" idx="1"/>
              <a:endCxn id="159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601FAC5-205B-C045-85D2-68F4813B5CEC}"/>
                </a:ext>
              </a:extLst>
            </p:cNvPr>
            <p:cNvCxnSpPr>
              <a:cxnSpLocks/>
              <a:stCxn id="155" idx="0"/>
              <a:endCxn id="156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78E65A5-9255-CF4D-80BE-7B0019EC5DDF}"/>
                </a:ext>
              </a:extLst>
            </p:cNvPr>
            <p:cNvCxnSpPr>
              <a:cxnSpLocks/>
              <a:stCxn id="161" idx="0"/>
              <a:endCxn id="160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7B45A5AA-8C9B-D04A-9BA2-18003C7BF82E}"/>
                </a:ext>
              </a:extLst>
            </p:cNvPr>
            <p:cNvCxnSpPr>
              <a:cxnSpLocks/>
              <a:stCxn id="189" idx="7"/>
              <a:endCxn id="160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96DBB9C-2D99-D242-BE11-443CB22469A1}"/>
                </a:ext>
              </a:extLst>
            </p:cNvPr>
            <p:cNvCxnSpPr>
              <a:cxnSpLocks/>
              <a:endCxn id="161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B1A1DF3-971E-D041-9F0F-A00514DD23DB}"/>
                </a:ext>
              </a:extLst>
            </p:cNvPr>
            <p:cNvCxnSpPr>
              <a:cxnSpLocks/>
              <a:stCxn id="188" idx="5"/>
              <a:endCxn id="162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5BAA866-9090-2B41-88B9-550D6BA00D33}"/>
                </a:ext>
              </a:extLst>
            </p:cNvPr>
            <p:cNvCxnSpPr>
              <a:cxnSpLocks/>
              <a:endCxn id="162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3630B51-1800-A544-A7CB-D98A82D01636}"/>
                </a:ext>
              </a:extLst>
            </p:cNvPr>
            <p:cNvCxnSpPr>
              <a:cxnSpLocks/>
              <a:stCxn id="162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77F5684-4F64-5F4E-9B02-A5F1090C472C}"/>
                </a:ext>
              </a:extLst>
            </p:cNvPr>
            <p:cNvCxnSpPr>
              <a:cxnSpLocks/>
              <a:stCxn id="162" idx="3"/>
              <a:endCxn id="154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9294127-DA78-9C4F-B9A4-B419904A4B83}"/>
                </a:ext>
              </a:extLst>
            </p:cNvPr>
            <p:cNvCxnSpPr>
              <a:cxnSpLocks/>
              <a:stCxn id="162" idx="1"/>
              <a:endCxn id="155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F23FC22-B2BD-C34E-AF78-18287C6CE872}"/>
                </a:ext>
              </a:extLst>
            </p:cNvPr>
            <p:cNvCxnSpPr>
              <a:cxnSpLocks/>
              <a:stCxn id="161" idx="2"/>
              <a:endCxn id="155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1DA9712-A35D-F14E-B14B-D161646D409F}"/>
                </a:ext>
              </a:extLst>
            </p:cNvPr>
            <p:cNvCxnSpPr>
              <a:cxnSpLocks/>
              <a:stCxn id="160" idx="3"/>
              <a:endCxn id="155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422A5A7-B4F0-4249-98AD-7F6AAED9168C}"/>
                </a:ext>
              </a:extLst>
            </p:cNvPr>
            <p:cNvCxnSpPr>
              <a:cxnSpLocks/>
              <a:stCxn id="160" idx="2"/>
              <a:endCxn id="156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A7BD45A-94A1-3D44-B700-2853152193C2}"/>
                </a:ext>
              </a:extLst>
            </p:cNvPr>
            <p:cNvCxnSpPr>
              <a:cxnSpLocks/>
              <a:stCxn id="156" idx="1"/>
              <a:endCxn id="159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99447C7-A9A6-F541-AC37-E576B1399282}"/>
                </a:ext>
              </a:extLst>
            </p:cNvPr>
            <p:cNvCxnSpPr>
              <a:cxnSpLocks/>
              <a:stCxn id="155" idx="2"/>
              <a:endCxn id="157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173ECB2-29DE-664B-A3A9-38BE910827FE}"/>
                </a:ext>
              </a:extLst>
            </p:cNvPr>
            <p:cNvCxnSpPr>
              <a:cxnSpLocks/>
              <a:stCxn id="154" idx="1"/>
              <a:endCxn id="157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E871DCA-F4EC-9D4A-BE78-8D3F0D7DDBBB}"/>
                </a:ext>
              </a:extLst>
            </p:cNvPr>
            <p:cNvCxnSpPr>
              <a:cxnSpLocks/>
              <a:stCxn id="154" idx="3"/>
              <a:endCxn id="165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BECB5E0-BC99-7A42-8C33-1779B42418E5}"/>
                </a:ext>
              </a:extLst>
            </p:cNvPr>
            <p:cNvCxnSpPr>
              <a:cxnSpLocks/>
              <a:stCxn id="157" idx="4"/>
              <a:endCxn id="165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D1A4EB5-2236-E543-AFA6-9E8B4E9D6588}"/>
                </a:ext>
              </a:extLst>
            </p:cNvPr>
            <p:cNvCxnSpPr>
              <a:cxnSpLocks/>
              <a:stCxn id="153" idx="5"/>
              <a:endCxn id="165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8F9296B-CE81-5D4A-BA82-4F7F5D269771}"/>
                </a:ext>
              </a:extLst>
            </p:cNvPr>
            <p:cNvCxnSpPr>
              <a:cxnSpLocks/>
              <a:stCxn id="154" idx="7"/>
              <a:endCxn id="155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B3654C6C-CB96-1D48-BB01-DA162A91DDC2}"/>
                </a:ext>
              </a:extLst>
            </p:cNvPr>
            <p:cNvCxnSpPr>
              <a:cxnSpLocks/>
              <a:stCxn id="152" idx="7"/>
              <a:endCxn id="158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17B2E8A-3EFF-BA44-8A1E-78D8D2A6C3BA}"/>
                </a:ext>
              </a:extLst>
            </p:cNvPr>
            <p:cNvCxnSpPr>
              <a:cxnSpLocks/>
              <a:endCxn id="154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CE6E64A-9F32-C54D-8139-DA2D9CB4F33E}"/>
                </a:ext>
              </a:extLst>
            </p:cNvPr>
            <p:cNvCxnSpPr>
              <a:cxnSpLocks/>
              <a:stCxn id="162" idx="7"/>
              <a:endCxn id="161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41EBB8F-34CA-DA4D-9740-2DE05A817A4D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28A73DE-5019-5342-829D-5AE87A8EC37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DB057A8-DB5E-334B-8E72-71232F0CABD0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4E22B58-D727-8545-A884-DBD19DE0B672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7020CE5-E1A2-4D44-8839-E8E87C0088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DF210C7-7B7A-8F47-93FF-46160E2D8974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FC5E0CD-A33A-A244-85D0-EFCCF19CF8B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67DDD2C-9805-A64C-ADE1-B20C3D61922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586F945-84FD-D94E-B9BC-1C002C72E85A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D594FE1-9CC3-1641-A48B-7D6C112C92C2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A3818E4-5419-4E4D-B9ED-46F7D3459578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1750E27-191B-3B44-961A-8EDB4BDD69F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1A544E9-6C83-6643-ABA8-05DC5E499BCB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D8995F7-7204-1D4D-B284-7FA7C5A5EF3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1E5FB07-D03C-814E-912B-49509155641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A8B2DC1-7447-544E-8FB8-9ADAF3EC7C6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hord 163">
              <a:extLst>
                <a:ext uri="{FF2B5EF4-FFF2-40B4-BE49-F238E27FC236}">
                  <a16:creationId xmlns:a16="http://schemas.microsoft.com/office/drawing/2014/main" id="{2B874457-794D-B34B-B297-BBF36F7141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hord 164">
              <a:extLst>
                <a:ext uri="{FF2B5EF4-FFF2-40B4-BE49-F238E27FC236}">
                  <a16:creationId xmlns:a16="http://schemas.microsoft.com/office/drawing/2014/main" id="{07F38827-ABD9-5646-8483-2F45ADA6C05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66DCA7A-79FF-1449-9EEC-FFB006D5486B}"/>
                </a:ext>
              </a:extLst>
            </p:cNvPr>
            <p:cNvCxnSpPr>
              <a:cxnSpLocks/>
              <a:stCxn id="164" idx="1"/>
              <a:endCxn id="152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70A2FD1-C21E-2747-B229-BEFDD68D37F0}"/>
                </a:ext>
              </a:extLst>
            </p:cNvPr>
            <p:cNvCxnSpPr>
              <a:cxnSpLocks/>
              <a:stCxn id="186" idx="6"/>
              <a:endCxn id="160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800CBBD-3E90-8044-A450-8AFC5C145D84}"/>
                </a:ext>
              </a:extLst>
            </p:cNvPr>
            <p:cNvCxnSpPr>
              <a:cxnSpLocks/>
              <a:stCxn id="183" idx="4"/>
              <a:endCxn id="189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1EFF6E9-6C94-C84D-B93B-9F6057401078}"/>
                </a:ext>
              </a:extLst>
            </p:cNvPr>
            <p:cNvCxnSpPr>
              <a:cxnSpLocks/>
              <a:stCxn id="189" idx="4"/>
              <a:endCxn id="188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41D82E3-127E-4743-B178-B6BB329E979C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CF8594C-B03A-D54E-916B-16BEA604E8EA}"/>
                </a:ext>
              </a:extLst>
            </p:cNvPr>
            <p:cNvCxnSpPr>
              <a:cxnSpLocks/>
              <a:stCxn id="187" idx="0"/>
              <a:endCxn id="188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8F1FDBE-7F1D-6045-950D-C26A2B2B13DA}"/>
                </a:ext>
              </a:extLst>
            </p:cNvPr>
            <p:cNvCxnSpPr>
              <a:cxnSpLocks/>
              <a:stCxn id="197" idx="1"/>
              <a:endCxn id="183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8E6C8F8-FBE6-CF47-9ECA-03D1E881151E}"/>
                </a:ext>
              </a:extLst>
            </p:cNvPr>
            <p:cNvCxnSpPr>
              <a:cxnSpLocks/>
              <a:stCxn id="188" idx="2"/>
              <a:endCxn id="197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8C30A92-725B-914C-9349-5578CC42C387}"/>
                </a:ext>
              </a:extLst>
            </p:cNvPr>
            <p:cNvCxnSpPr>
              <a:cxnSpLocks/>
              <a:stCxn id="187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82B17EAD-DB87-EC4D-A793-D9503E4B1306}"/>
                </a:ext>
              </a:extLst>
            </p:cNvPr>
            <p:cNvCxnSpPr>
              <a:cxnSpLocks/>
              <a:stCxn id="160" idx="1"/>
              <a:endCxn id="67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E652AAC2-BF9F-A440-9225-96D9F7FFFB1F}"/>
                </a:ext>
              </a:extLst>
            </p:cNvPr>
            <p:cNvCxnSpPr>
              <a:cxnSpLocks/>
              <a:stCxn id="185" idx="6"/>
              <a:endCxn id="184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B22680B-C70D-634B-8B3E-BBECECB2927B}"/>
                </a:ext>
              </a:extLst>
            </p:cNvPr>
            <p:cNvCxnSpPr>
              <a:cxnSpLocks/>
              <a:stCxn id="183" idx="7"/>
              <a:endCxn id="185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A0A85BA-F234-EC45-9D25-30DEF39853E2}"/>
                </a:ext>
              </a:extLst>
            </p:cNvPr>
            <p:cNvCxnSpPr>
              <a:cxnSpLocks/>
              <a:stCxn id="183" idx="5"/>
              <a:endCxn id="186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3B57FF0F-5131-1E41-AE6D-4512E1266E3D}"/>
                </a:ext>
              </a:extLst>
            </p:cNvPr>
            <p:cNvCxnSpPr>
              <a:cxnSpLocks/>
              <a:stCxn id="184" idx="3"/>
              <a:endCxn id="186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7D5AFB3-D4A3-5A48-BCA0-816D67BC948F}"/>
                </a:ext>
              </a:extLst>
            </p:cNvPr>
            <p:cNvCxnSpPr>
              <a:cxnSpLocks/>
              <a:stCxn id="186" idx="4"/>
              <a:endCxn id="189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2C13999-B39C-D649-95D8-122F2D10B4E5}"/>
                </a:ext>
              </a:extLst>
            </p:cNvPr>
            <p:cNvCxnSpPr>
              <a:cxnSpLocks/>
              <a:stCxn id="162" idx="2"/>
              <a:endCxn id="187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00D643D-4BF0-2149-96D1-3E9937589328}"/>
                </a:ext>
              </a:extLst>
            </p:cNvPr>
            <p:cNvCxnSpPr>
              <a:cxnSpLocks/>
              <a:endCxn id="187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EDE8CD5-8A28-5E40-9526-751DAF4EAF6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6A70C0E-43A5-304C-9018-2A28DB1250B3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A0CDC46-0E4B-BD4F-ABB5-88E9869C2FF5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24AE515-D5C8-3647-80CB-093DBB35A6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72EA94D-F2D1-6E4D-8947-ABB8D370EE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B36AC40-2061-C846-8712-99FCE68117D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DC4C444-71EB-9844-9B69-17911C2CC3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D8B08B05-FF54-ED42-9E22-EF861592584B}"/>
                </a:ext>
              </a:extLst>
            </p:cNvPr>
            <p:cNvCxnSpPr>
              <a:cxnSpLocks/>
              <a:stCxn id="189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4A8441F-7DD6-0841-AD1C-47250991CABB}"/>
                </a:ext>
              </a:extLst>
            </p:cNvPr>
            <p:cNvCxnSpPr>
              <a:cxnSpLocks/>
              <a:stCxn id="185" idx="4"/>
              <a:endCxn id="186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BDF6F52-D19E-4844-8D56-EE96AF23DF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85401A0B-03D6-1E4F-85A7-1B40FFD5BA1D}"/>
                </a:ext>
              </a:extLst>
            </p:cNvPr>
            <p:cNvCxnSpPr>
              <a:cxnSpLocks/>
              <a:stCxn id="192" idx="3"/>
              <a:endCxn id="156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51B01D0-014A-034A-9BE2-EF89B04DFAB9}"/>
                </a:ext>
              </a:extLst>
            </p:cNvPr>
            <p:cNvCxnSpPr>
              <a:cxnSpLocks/>
              <a:stCxn id="192" idx="2"/>
              <a:endCxn id="67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590B707-A943-FD4B-A5B7-3E7AB2FB0C78}"/>
                </a:ext>
              </a:extLst>
            </p:cNvPr>
            <p:cNvCxnSpPr>
              <a:cxnSpLocks/>
              <a:stCxn id="185" idx="7"/>
              <a:endCxn id="69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376615B-3A72-874B-A492-27496059D8E4}"/>
                </a:ext>
              </a:extLst>
            </p:cNvPr>
            <p:cNvCxnSpPr>
              <a:cxnSpLocks/>
              <a:endCxn id="185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Chord 196">
              <a:extLst>
                <a:ext uri="{FF2B5EF4-FFF2-40B4-BE49-F238E27FC236}">
                  <a16:creationId xmlns:a16="http://schemas.microsoft.com/office/drawing/2014/main" id="{2C37192D-C238-354E-B7E1-9C3F1DF17FC9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4509F64-C2A1-614B-BB7F-7DD15C9ED4CE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A65859DB-D493-E14C-9B32-464FB6C99A9F}"/>
                </a:ext>
              </a:extLst>
            </p:cNvPr>
            <p:cNvCxnSpPr>
              <a:cxnSpLocks/>
              <a:stCxn id="184" idx="6"/>
              <a:endCxn id="67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9544145-B38F-7A41-B2D0-FB7908933C8F}"/>
                </a:ext>
              </a:extLst>
            </p:cNvPr>
            <p:cNvCxnSpPr>
              <a:cxnSpLocks/>
              <a:stCxn id="184" idx="5"/>
              <a:endCxn id="160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BCF18C0-E2B2-9A42-8274-EB3665D5FCD2}"/>
                </a:ext>
              </a:extLst>
            </p:cNvPr>
            <p:cNvCxnSpPr>
              <a:cxnSpLocks/>
              <a:stCxn id="69" idx="0"/>
              <a:endCxn id="184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8C629C0B-D83E-F345-8FD0-533305A5519F}"/>
                </a:ext>
              </a:extLst>
            </p:cNvPr>
            <p:cNvCxnSpPr>
              <a:cxnSpLocks/>
              <a:stCxn id="189" idx="5"/>
              <a:endCxn id="161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33051EF-14F5-0442-B877-568FA2EE5296}"/>
                </a:ext>
              </a:extLst>
            </p:cNvPr>
            <p:cNvCxnSpPr>
              <a:cxnSpLocks/>
              <a:stCxn id="156" idx="7"/>
              <a:endCxn id="67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3D97FFF9-4E87-5448-BA64-E2D7E17F13F7}"/>
                </a:ext>
              </a:extLst>
            </p:cNvPr>
            <p:cNvCxnSpPr>
              <a:cxnSpLocks/>
              <a:stCxn id="85" idx="7"/>
              <a:endCxn id="192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65E2F16-E3BA-9C4A-A40A-4D0A9D29AE64}"/>
                </a:ext>
              </a:extLst>
            </p:cNvPr>
            <p:cNvCxnSpPr>
              <a:cxnSpLocks/>
              <a:stCxn id="159" idx="7"/>
              <a:endCxn id="74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A1E6243-C564-F443-AFFA-4593970960B1}"/>
                </a:ext>
              </a:extLst>
            </p:cNvPr>
            <p:cNvCxnSpPr>
              <a:cxnSpLocks/>
              <a:stCxn id="159" idx="6"/>
              <a:endCxn id="192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9776CFC-ADDC-4840-8A82-9A6C029E5327}"/>
                </a:ext>
              </a:extLst>
            </p:cNvPr>
            <p:cNvCxnSpPr>
              <a:cxnSpLocks/>
              <a:stCxn id="75" idx="0"/>
              <a:endCxn id="159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9CEFF6F-D482-AB42-8DE9-AF38BD7E9A29}"/>
                </a:ext>
              </a:extLst>
            </p:cNvPr>
            <p:cNvCxnSpPr>
              <a:cxnSpLocks/>
              <a:stCxn id="215" idx="0"/>
              <a:endCxn id="214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F6EC53E-0DC9-D640-A016-E1F88E7DA25A}"/>
                </a:ext>
              </a:extLst>
            </p:cNvPr>
            <p:cNvCxnSpPr>
              <a:cxnSpLocks/>
              <a:stCxn id="83" idx="0"/>
              <a:endCxn id="214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61C600D-516E-F14C-B04E-C53C090736F9}"/>
                </a:ext>
              </a:extLst>
            </p:cNvPr>
            <p:cNvCxnSpPr>
              <a:cxnSpLocks/>
              <a:stCxn id="82" idx="0"/>
              <a:endCxn id="215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4115F4BD-92FA-FD48-A3D2-6ECBD56FE6B2}"/>
                </a:ext>
              </a:extLst>
            </p:cNvPr>
            <p:cNvCxnSpPr>
              <a:cxnSpLocks/>
              <a:stCxn id="159" idx="1"/>
              <a:endCxn id="216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481C68F2-DA9A-2A4B-8894-3D7D54C1006B}"/>
                </a:ext>
              </a:extLst>
            </p:cNvPr>
            <p:cNvCxnSpPr>
              <a:cxnSpLocks/>
              <a:stCxn id="75" idx="0"/>
              <a:endCxn id="216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BC95FA4A-215A-5545-819C-C713C542F31B}"/>
                </a:ext>
              </a:extLst>
            </p:cNvPr>
            <p:cNvCxnSpPr>
              <a:cxnSpLocks/>
              <a:stCxn id="216" idx="7"/>
              <a:endCxn id="215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C9767229-B66D-D943-AF16-E164A6104AFD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4250FBF-89B8-644C-A6B2-E27D7F77DB46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60885E5-0F0F-EF4C-8E34-C9A6C825379F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476ACEAB-906E-464D-8EAA-D1DC26E5339D}"/>
                </a:ext>
              </a:extLst>
            </p:cNvPr>
            <p:cNvCxnSpPr>
              <a:cxnSpLocks/>
              <a:stCxn id="80" idx="0"/>
              <a:endCxn id="214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7CFBD37-5D2E-A943-BFF7-34BA4291B886}"/>
                </a:ext>
              </a:extLst>
            </p:cNvPr>
            <p:cNvCxnSpPr>
              <a:cxnSpLocks/>
              <a:endCxn id="80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31808C1D-58E2-0B46-B800-FE2595E0FD98}"/>
              </a:ext>
            </a:extLst>
          </p:cNvPr>
          <p:cNvSpPr/>
          <p:nvPr/>
        </p:nvSpPr>
        <p:spPr>
          <a:xfrm>
            <a:off x="657224" y="514349"/>
            <a:ext cx="10887075" cy="58293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A63D7F9-9470-FA41-8EF0-9CB3D9EE11E8}"/>
              </a:ext>
            </a:extLst>
          </p:cNvPr>
          <p:cNvSpPr txBox="1">
            <a:spLocks/>
          </p:cNvSpPr>
          <p:nvPr/>
        </p:nvSpPr>
        <p:spPr>
          <a:xfrm>
            <a:off x="1023017" y="1016986"/>
            <a:ext cx="2877471" cy="797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solidFill>
                  <a:schemeClr val="bg1"/>
                </a:solidFill>
              </a:rPr>
              <a:t>It’s called...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11651A9-5D93-144F-B2C5-98A608128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282" y="1600201"/>
            <a:ext cx="3985435" cy="39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7000">
              <a:schemeClr val="accent2"/>
            </a:gs>
            <a:gs pos="49000">
              <a:schemeClr val="accent2"/>
            </a:gs>
            <a:gs pos="72000">
              <a:schemeClr val="accent2"/>
            </a:gs>
            <a:gs pos="100000">
              <a:schemeClr val="accent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8">
            <a:extLst>
              <a:ext uri="{FF2B5EF4-FFF2-40B4-BE49-F238E27FC236}">
                <a16:creationId xmlns:a16="http://schemas.microsoft.com/office/drawing/2014/main" id="{289C2588-7D78-4C4E-B49F-D6CA5407EE31}"/>
              </a:ext>
            </a:extLst>
          </p:cNvPr>
          <p:cNvSpPr/>
          <p:nvPr/>
        </p:nvSpPr>
        <p:spPr>
          <a:xfrm rot="16200000">
            <a:off x="3001622" y="4077560"/>
            <a:ext cx="1260000" cy="2628000"/>
          </a:xfrm>
          <a:prstGeom prst="roundRect">
            <a:avLst>
              <a:gd name="adj" fmla="val 10715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ounded Rectangle 39">
            <a:extLst>
              <a:ext uri="{FF2B5EF4-FFF2-40B4-BE49-F238E27FC236}">
                <a16:creationId xmlns:a16="http://schemas.microsoft.com/office/drawing/2014/main" id="{27926DCD-6C7B-44DC-8B7E-673778ED64A9}"/>
              </a:ext>
            </a:extLst>
          </p:cNvPr>
          <p:cNvSpPr/>
          <p:nvPr/>
        </p:nvSpPr>
        <p:spPr>
          <a:xfrm rot="16200000">
            <a:off x="5637917" y="3001039"/>
            <a:ext cx="1260000" cy="2628000"/>
          </a:xfrm>
          <a:prstGeom prst="roundRect">
            <a:avLst>
              <a:gd name="adj" fmla="val 10715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FD2941C2-BBA8-4E54-8EAB-7FF428A55B12}"/>
              </a:ext>
            </a:extLst>
          </p:cNvPr>
          <p:cNvSpPr/>
          <p:nvPr/>
        </p:nvSpPr>
        <p:spPr>
          <a:xfrm rot="16200000">
            <a:off x="8274212" y="1924518"/>
            <a:ext cx="1260000" cy="2628000"/>
          </a:xfrm>
          <a:prstGeom prst="roundRect">
            <a:avLst>
              <a:gd name="adj" fmla="val 10715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타원 2">
            <a:extLst>
              <a:ext uri="{FF2B5EF4-FFF2-40B4-BE49-F238E27FC236}">
                <a16:creationId xmlns:a16="http://schemas.microsoft.com/office/drawing/2014/main" id="{60D7F776-2EE5-48C4-96D4-2D6937969F38}"/>
              </a:ext>
            </a:extLst>
          </p:cNvPr>
          <p:cNvSpPr/>
          <p:nvPr/>
        </p:nvSpPr>
        <p:spPr>
          <a:xfrm>
            <a:off x="1976532" y="5652469"/>
            <a:ext cx="741115" cy="74111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타원 53">
            <a:extLst>
              <a:ext uri="{FF2B5EF4-FFF2-40B4-BE49-F238E27FC236}">
                <a16:creationId xmlns:a16="http://schemas.microsoft.com/office/drawing/2014/main" id="{7CE4877C-E063-40DB-8095-93AA443651AB}"/>
              </a:ext>
            </a:extLst>
          </p:cNvPr>
          <p:cNvSpPr/>
          <p:nvPr/>
        </p:nvSpPr>
        <p:spPr>
          <a:xfrm>
            <a:off x="4600240" y="4519475"/>
            <a:ext cx="741115" cy="741115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타원 54">
            <a:extLst>
              <a:ext uri="{FF2B5EF4-FFF2-40B4-BE49-F238E27FC236}">
                <a16:creationId xmlns:a16="http://schemas.microsoft.com/office/drawing/2014/main" id="{B7CEB395-9D96-46D1-9F31-B942ECDE06BA}"/>
              </a:ext>
            </a:extLst>
          </p:cNvPr>
          <p:cNvSpPr/>
          <p:nvPr/>
        </p:nvSpPr>
        <p:spPr>
          <a:xfrm>
            <a:off x="7223948" y="3386480"/>
            <a:ext cx="741115" cy="74111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6ADE87-CBD7-4529-83B3-6365F0ABBD92}"/>
              </a:ext>
            </a:extLst>
          </p:cNvPr>
          <p:cNvSpPr txBox="1"/>
          <p:nvPr/>
        </p:nvSpPr>
        <p:spPr>
          <a:xfrm>
            <a:off x="2317622" y="5277166"/>
            <a:ext cx="2628000" cy="338554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/>
            <a:r>
              <a:rPr lang="en-US" altLang="ko-KR" sz="1600" i="1">
                <a:solidFill>
                  <a:schemeClr val="bg1"/>
                </a:solidFill>
                <a:cs typeface="Arial" pitchFamily="34" charset="0"/>
              </a:rPr>
              <a:t>Constantly </a:t>
            </a:r>
            <a:r>
              <a:rPr lang="en-US" altLang="ko-KR" sz="1600" i="1" err="1">
                <a:solidFill>
                  <a:schemeClr val="bg1"/>
                </a:solidFill>
                <a:cs typeface="Arial" pitchFamily="34" charset="0"/>
              </a:rPr>
              <a:t>Analysing</a:t>
            </a:r>
            <a:r>
              <a:rPr lang="en-US" altLang="ko-KR" sz="1600" i="1">
                <a:solidFill>
                  <a:schemeClr val="bg1"/>
                </a:solidFill>
                <a:cs typeface="Arial" pitchFamily="34" charset="0"/>
              </a:rPr>
              <a:t>!</a:t>
            </a:r>
            <a:endParaRPr lang="ko-KR" altLang="en-US" sz="1600" i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912CDB3-B909-CB43-AB2B-E0A5C5F67328}"/>
              </a:ext>
            </a:extLst>
          </p:cNvPr>
          <p:cNvSpPr txBox="1">
            <a:spLocks/>
          </p:cNvSpPr>
          <p:nvPr/>
        </p:nvSpPr>
        <p:spPr>
          <a:xfrm>
            <a:off x="286857" y="100753"/>
            <a:ext cx="4367213" cy="3030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How do we spot these instances?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FA8718-8180-8845-803E-38993FA5CBAC}"/>
              </a:ext>
            </a:extLst>
          </p:cNvPr>
          <p:cNvSpPr/>
          <p:nvPr/>
        </p:nvSpPr>
        <p:spPr>
          <a:xfrm>
            <a:off x="2317622" y="3421141"/>
            <a:ext cx="24725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br>
              <a:rPr lang="en-GB" sz="1600">
                <a:solidFill>
                  <a:schemeClr val="bg1"/>
                </a:solidFill>
                <a:latin typeface="+mj-lt"/>
              </a:rPr>
            </a:br>
            <a:r>
              <a:rPr lang="en-GB" sz="1600" b="1">
                <a:solidFill>
                  <a:schemeClr val="bg1"/>
                </a:solidFill>
                <a:latin typeface="+mj-lt"/>
              </a:rPr>
              <a:t>1. Collect</a:t>
            </a:r>
          </a:p>
          <a:p>
            <a:pPr algn="r"/>
            <a:r>
              <a:rPr lang="en-GB" sz="1200">
                <a:solidFill>
                  <a:schemeClr val="bg1"/>
                </a:solidFill>
                <a:latin typeface="+mj-lt"/>
              </a:rPr>
              <a:t>We collect data from the monitored estate and identify alerts and anomalous activity.</a:t>
            </a:r>
            <a:endParaRPr lang="en-GB" sz="1200" b="0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BAE00B-07F4-1640-B2DA-953B4C0871BE}"/>
              </a:ext>
            </a:extLst>
          </p:cNvPr>
          <p:cNvSpPr txBox="1"/>
          <p:nvPr/>
        </p:nvSpPr>
        <p:spPr>
          <a:xfrm>
            <a:off x="4970799" y="4127594"/>
            <a:ext cx="2611118" cy="338554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/>
            <a:r>
              <a:rPr lang="en-US" altLang="ko-KR" sz="1600" i="1">
                <a:solidFill>
                  <a:schemeClr val="bg1"/>
                </a:solidFill>
                <a:cs typeface="Arial" pitchFamily="34" charset="0"/>
              </a:rPr>
              <a:t>Always Automating!</a:t>
            </a:r>
            <a:endParaRPr lang="ko-KR" altLang="en-US" sz="1600" i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26A1BA-F08E-FF40-9323-09339ABCDF66}"/>
              </a:ext>
            </a:extLst>
          </p:cNvPr>
          <p:cNvSpPr/>
          <p:nvPr/>
        </p:nvSpPr>
        <p:spPr>
          <a:xfrm>
            <a:off x="4859171" y="2531209"/>
            <a:ext cx="262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>
                <a:solidFill>
                  <a:schemeClr val="bg1"/>
                </a:solidFill>
                <a:latin typeface="+mj-lt"/>
              </a:rPr>
              <a:t>2. Automate</a:t>
            </a:r>
          </a:p>
          <a:p>
            <a:pPr algn="r"/>
            <a:r>
              <a:rPr lang="en-GB" sz="1200">
                <a:solidFill>
                  <a:schemeClr val="bg1"/>
                </a:solidFill>
                <a:latin typeface="+mj-lt"/>
              </a:rPr>
              <a:t>The identified activity is enriched utilising threat data building and a contextualised series of alerts.</a:t>
            </a:r>
            <a:endParaRPr lang="en-GB" sz="1200" b="0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AACB2A-97BF-4D4A-96D5-ED5C059C797C}"/>
              </a:ext>
            </a:extLst>
          </p:cNvPr>
          <p:cNvSpPr txBox="1"/>
          <p:nvPr/>
        </p:nvSpPr>
        <p:spPr>
          <a:xfrm>
            <a:off x="7590212" y="3029464"/>
            <a:ext cx="2619703" cy="338554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/>
            <a:r>
              <a:rPr lang="en-US" altLang="ko-KR" sz="1600" i="1">
                <a:solidFill>
                  <a:schemeClr val="bg1"/>
                </a:solidFill>
                <a:cs typeface="Arial" pitchFamily="34" charset="0"/>
              </a:rPr>
              <a:t>Ready to react!</a:t>
            </a:r>
            <a:endParaRPr lang="ko-KR" altLang="en-US" sz="1600" i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955F52-613C-2841-8FCD-86AE4B81285B}"/>
              </a:ext>
            </a:extLst>
          </p:cNvPr>
          <p:cNvSpPr/>
          <p:nvPr/>
        </p:nvSpPr>
        <p:spPr>
          <a:xfrm>
            <a:off x="7400900" y="1461141"/>
            <a:ext cx="2627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>
                <a:solidFill>
                  <a:schemeClr val="bg1"/>
                </a:solidFill>
                <a:latin typeface="+mj-lt"/>
              </a:rPr>
              <a:t>3. Act</a:t>
            </a:r>
          </a:p>
          <a:p>
            <a:pPr algn="r"/>
            <a:r>
              <a:rPr lang="en-GB" sz="1200">
                <a:solidFill>
                  <a:schemeClr val="bg1"/>
                </a:solidFill>
                <a:latin typeface="+mj-lt"/>
              </a:rPr>
              <a:t>Our forensic analysts then make informed decisions based on the intelligence received.</a:t>
            </a:r>
            <a:endParaRPr lang="en-GB" sz="1100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56" name="Graphic 55" descr="Gears">
            <a:extLst>
              <a:ext uri="{FF2B5EF4-FFF2-40B4-BE49-F238E27FC236}">
                <a16:creationId xmlns:a16="http://schemas.microsoft.com/office/drawing/2014/main" id="{87BBBEA6-E879-3E45-9968-938455F2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2765" y="4605934"/>
            <a:ext cx="591691" cy="591691"/>
          </a:xfrm>
          <a:prstGeom prst="rect">
            <a:avLst/>
          </a:prstGeom>
        </p:spPr>
      </p:pic>
      <p:pic>
        <p:nvPicPr>
          <p:cNvPr id="57" name="Graphic 56" descr="Group brainstorm">
            <a:extLst>
              <a:ext uri="{FF2B5EF4-FFF2-40B4-BE49-F238E27FC236}">
                <a16:creationId xmlns:a16="http://schemas.microsoft.com/office/drawing/2014/main" id="{0EB47FD4-210D-FF42-9901-D0A1581A5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0359" y="3458150"/>
            <a:ext cx="591691" cy="591691"/>
          </a:xfrm>
          <a:prstGeom prst="rect">
            <a:avLst/>
          </a:prstGeom>
        </p:spPr>
      </p:pic>
      <p:pic>
        <p:nvPicPr>
          <p:cNvPr id="58" name="Graphic 57" descr="Server">
            <a:extLst>
              <a:ext uri="{FF2B5EF4-FFF2-40B4-BE49-F238E27FC236}">
                <a16:creationId xmlns:a16="http://schemas.microsoft.com/office/drawing/2014/main" id="{6564163B-0DBA-1341-8861-E8D8808A9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8839" y="5741022"/>
            <a:ext cx="591691" cy="591691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C55DC45-96E1-294F-9270-1F90A6653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7806059" cy="75098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It’s as simple as collect, automate and act!</a:t>
            </a:r>
          </a:p>
        </p:txBody>
      </p:sp>
    </p:spTree>
    <p:extLst>
      <p:ext uri="{BB962C8B-B14F-4D97-AF65-F5344CB8AC3E}">
        <p14:creationId xmlns:p14="http://schemas.microsoft.com/office/powerpoint/2010/main" val="412389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6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D70795F-F8BE-4FD9-A08E-5C760BE0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96" y="1616411"/>
            <a:ext cx="9131808" cy="37105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88DA3D-1677-47C2-912D-EAADCB50589B}"/>
              </a:ext>
            </a:extLst>
          </p:cNvPr>
          <p:cNvSpPr/>
          <p:nvPr/>
        </p:nvSpPr>
        <p:spPr>
          <a:xfrm>
            <a:off x="356275" y="147588"/>
            <a:ext cx="2702984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Threat Hunting</a:t>
            </a:r>
          </a:p>
        </p:txBody>
      </p:sp>
    </p:spTree>
    <p:extLst>
      <p:ext uri="{BB962C8B-B14F-4D97-AF65-F5344CB8AC3E}">
        <p14:creationId xmlns:p14="http://schemas.microsoft.com/office/powerpoint/2010/main" val="178712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7B16822-3EB6-47EA-B530-68EB0D538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874258"/>
            <a:ext cx="9083040" cy="5298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D1E759-3FE7-4166-8559-8909A611B218}"/>
              </a:ext>
            </a:extLst>
          </p:cNvPr>
          <p:cNvSpPr/>
          <p:nvPr/>
        </p:nvSpPr>
        <p:spPr>
          <a:xfrm>
            <a:off x="356275" y="147588"/>
            <a:ext cx="2702984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Threat Hunting</a:t>
            </a:r>
          </a:p>
        </p:txBody>
      </p:sp>
    </p:spTree>
    <p:extLst>
      <p:ext uri="{BB962C8B-B14F-4D97-AF65-F5344CB8AC3E}">
        <p14:creationId xmlns:p14="http://schemas.microsoft.com/office/powerpoint/2010/main" val="181725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1C2904-9CC0-6840-AF52-C36625F60E4A}"/>
              </a:ext>
            </a:extLst>
          </p:cNvPr>
          <p:cNvSpPr/>
          <p:nvPr/>
        </p:nvSpPr>
        <p:spPr>
          <a:xfrm>
            <a:off x="0" y="1637960"/>
            <a:ext cx="12192000" cy="346098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od, wooden, table, board&#10;&#10;Description automatically generated">
            <a:extLst>
              <a:ext uri="{FF2B5EF4-FFF2-40B4-BE49-F238E27FC236}">
                <a16:creationId xmlns:a16="http://schemas.microsoft.com/office/drawing/2014/main" id="{825602D1-74CB-7D41-9060-8DB7B6B99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399864" y="1637958"/>
            <a:ext cx="2804833" cy="3482098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EEA6B2-1504-6242-97AE-45E4C8CA0A25}"/>
              </a:ext>
            </a:extLst>
          </p:cNvPr>
          <p:cNvSpPr/>
          <p:nvPr/>
        </p:nvSpPr>
        <p:spPr>
          <a:xfrm>
            <a:off x="8860670" y="1455276"/>
            <a:ext cx="2332089" cy="3934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3AFC84-C022-1D44-B9D3-EECAABD3255E}"/>
              </a:ext>
            </a:extLst>
          </p:cNvPr>
          <p:cNvSpPr/>
          <p:nvPr/>
        </p:nvSpPr>
        <p:spPr>
          <a:xfrm>
            <a:off x="8995035" y="1637961"/>
            <a:ext cx="2155405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It’s our way of saying thanks!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5B0D08-9DAB-A34A-A604-FCD3478ED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358" y="2402808"/>
            <a:ext cx="1871823" cy="12430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296231-05AF-3347-867E-C51CFD0D7805}"/>
              </a:ext>
            </a:extLst>
          </p:cNvPr>
          <p:cNvSpPr/>
          <p:nvPr/>
        </p:nvSpPr>
        <p:spPr>
          <a:xfrm>
            <a:off x="8860670" y="3669590"/>
            <a:ext cx="2332089" cy="1431323"/>
          </a:xfrm>
          <a:prstGeom prst="rect">
            <a:avLst/>
          </a:prstGeom>
          <a:solidFill>
            <a:srgbClr val="59C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2AC48BE-5CD0-A44E-8FD8-A24705D11F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620" y="3747020"/>
            <a:ext cx="1260306" cy="12603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B6A0C6-37E8-504D-A9EE-A1709BD34B25}"/>
              </a:ext>
            </a:extLst>
          </p:cNvPr>
          <p:cNvSpPr/>
          <p:nvPr/>
        </p:nvSpPr>
        <p:spPr>
          <a:xfrm>
            <a:off x="4139594" y="5263734"/>
            <a:ext cx="1855452" cy="127495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A64B9C-221D-7A43-A6B8-18A47C5A6E0C}"/>
              </a:ext>
            </a:extLst>
          </p:cNvPr>
          <p:cNvSpPr txBox="1">
            <a:spLocks/>
          </p:cNvSpPr>
          <p:nvPr/>
        </p:nvSpPr>
        <p:spPr>
          <a:xfrm>
            <a:off x="4142516" y="5506419"/>
            <a:ext cx="1857712" cy="893489"/>
          </a:xfrm>
          <a:prstGeom prst="rect">
            <a:avLst/>
          </a:prstGeom>
        </p:spPr>
        <p:txBody>
          <a:bodyPr vert="horz" lIns="91214" tIns="45607" rIns="91214" bIns="45607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100" b="1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  <a:lvl2pPr marL="283464" indent="-285750" algn="l" defTabSz="457200" rtl="0" eaLnBrk="1" latinLnBrk="0" hangingPunct="1">
              <a:spcBef>
                <a:spcPct val="20000"/>
              </a:spcBef>
              <a:buClr>
                <a:srgbClr val="07BD97"/>
              </a:buClr>
              <a:buSzPct val="125000"/>
              <a:buFont typeface="Arial"/>
              <a:buChar char="•"/>
              <a:defRPr sz="1800" b="0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Sam Humphries</a:t>
            </a:r>
          </a:p>
          <a:p>
            <a:pPr algn="ctr"/>
            <a:r>
              <a:rPr lang="en-GB" sz="1400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Security Strategist</a:t>
            </a:r>
          </a:p>
          <a:p>
            <a:pPr algn="ctr"/>
            <a:r>
              <a:rPr lang="en-GB" sz="1400" err="1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Exabeam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F85AEE-BD2C-7143-9484-C31E35E2363B}"/>
              </a:ext>
            </a:extLst>
          </p:cNvPr>
          <p:cNvSpPr/>
          <p:nvPr/>
        </p:nvSpPr>
        <p:spPr>
          <a:xfrm>
            <a:off x="725024" y="5263735"/>
            <a:ext cx="1855452" cy="12749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B1322B3-6A6A-904F-940F-A04E48A628C2}"/>
              </a:ext>
            </a:extLst>
          </p:cNvPr>
          <p:cNvSpPr txBox="1">
            <a:spLocks/>
          </p:cNvSpPr>
          <p:nvPr/>
        </p:nvSpPr>
        <p:spPr>
          <a:xfrm>
            <a:off x="733719" y="5509707"/>
            <a:ext cx="1840396" cy="881140"/>
          </a:xfrm>
          <a:prstGeom prst="rect">
            <a:avLst/>
          </a:prstGeom>
        </p:spPr>
        <p:txBody>
          <a:bodyPr vert="horz" lIns="91214" tIns="45607" rIns="91214" bIns="45607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100" b="1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  <a:lvl2pPr marL="283464" indent="-285750" algn="l" defTabSz="457200" rtl="0" eaLnBrk="1" latinLnBrk="0" hangingPunct="1">
              <a:spcBef>
                <a:spcPct val="20000"/>
              </a:spcBef>
              <a:buClr>
                <a:srgbClr val="07BD97"/>
              </a:buClr>
              <a:buSzPct val="125000"/>
              <a:buFont typeface="Arial"/>
              <a:buChar char="•"/>
              <a:defRPr sz="1800" b="0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Martin Cook</a:t>
            </a:r>
          </a:p>
          <a:p>
            <a:pPr algn="ctr"/>
            <a:r>
              <a:rPr lang="en-GB" sz="1400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Strategy Director</a:t>
            </a:r>
          </a:p>
          <a:p>
            <a:pPr algn="ctr"/>
            <a:r>
              <a:rPr lang="en-GB" sz="1400" err="1">
                <a:solidFill>
                  <a:schemeClr val="bg1"/>
                </a:solidFill>
                <a:latin typeface="Century Gothic"/>
                <a:ea typeface="Verdana"/>
                <a:cs typeface="Verdana"/>
              </a:rPr>
              <a:t>Cyberseer</a:t>
            </a:r>
            <a:endParaRPr lang="en-GB" sz="1400" err="1">
              <a:solidFill>
                <a:schemeClr val="bg1"/>
              </a:solidFill>
            </a:endParaRPr>
          </a:p>
        </p:txBody>
      </p:sp>
      <p:sp>
        <p:nvSpPr>
          <p:cNvPr id="20" name="Title 24">
            <a:extLst>
              <a:ext uri="{FF2B5EF4-FFF2-40B4-BE49-F238E27FC236}">
                <a16:creationId xmlns:a16="http://schemas.microsoft.com/office/drawing/2014/main" id="{0A99C58B-A5EF-0D4D-B714-B1BFED73594F}"/>
              </a:ext>
            </a:extLst>
          </p:cNvPr>
          <p:cNvSpPr txBox="1">
            <a:spLocks/>
          </p:cNvSpPr>
          <p:nvPr/>
        </p:nvSpPr>
        <p:spPr>
          <a:xfrm>
            <a:off x="280219" y="446314"/>
            <a:ext cx="8030404" cy="631665"/>
          </a:xfrm>
          <a:prstGeom prst="rect">
            <a:avLst/>
          </a:prstGeom>
          <a:effectLst/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What you’ll take away from today’s webinar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D2B9DD-1034-A249-8117-219B34692BFE}"/>
              </a:ext>
            </a:extLst>
          </p:cNvPr>
          <p:cNvSpPr/>
          <p:nvPr/>
        </p:nvSpPr>
        <p:spPr>
          <a:xfrm>
            <a:off x="388307" y="1991904"/>
            <a:ext cx="7818038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Your organisation’s iManage deployment and challenges.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Scenarios and threats that can affect your data.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How does the Exabeam &amp; Cyberseer solution address this?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The benefits of Exabeam &amp; Cyberseer's approach.</a:t>
            </a: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endParaRPr lang="en-US" sz="2000">
              <a:solidFill>
                <a:schemeClr val="bg1"/>
              </a:solidFill>
            </a:endParaRPr>
          </a:p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And of course a food voucher or a donation to the NHS.</a:t>
            </a:r>
          </a:p>
        </p:txBody>
      </p:sp>
      <p:pic>
        <p:nvPicPr>
          <p:cNvPr id="11" name="Picture 10" descr="A person wearing glasses&#10;&#10;Description automatically generated">
            <a:extLst>
              <a:ext uri="{FF2B5EF4-FFF2-40B4-BE49-F238E27FC236}">
                <a16:creationId xmlns:a16="http://schemas.microsoft.com/office/drawing/2014/main" id="{0CE01489-630D-2A4C-A0BF-D184476CB3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296" y="5263734"/>
            <a:ext cx="1125931" cy="1274951"/>
          </a:xfrm>
          <a:prstGeom prst="rect">
            <a:avLst/>
          </a:prstGeom>
        </p:spPr>
      </p:pic>
      <p:pic>
        <p:nvPicPr>
          <p:cNvPr id="25" name="Picture 2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BC54653-7EA0-3441-8D89-7B6E22A79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476" y="5263733"/>
            <a:ext cx="1274952" cy="1274952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40C1BC1-1DBF-404E-AE48-5B364D4CDE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670" y="5087888"/>
            <a:ext cx="2332089" cy="15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86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6000">
              <a:schemeClr val="accent2"/>
            </a:gs>
            <a:gs pos="49000">
              <a:schemeClr val="accent2"/>
            </a:gs>
            <a:gs pos="73000">
              <a:schemeClr val="accent2"/>
            </a:gs>
            <a:gs pos="100000">
              <a:schemeClr val="accent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lock Arc 95">
            <a:extLst>
              <a:ext uri="{FF2B5EF4-FFF2-40B4-BE49-F238E27FC236}">
                <a16:creationId xmlns:a16="http://schemas.microsoft.com/office/drawing/2014/main" id="{595B35CF-7DA3-FD40-A9D7-DD6994026D0B}"/>
              </a:ext>
            </a:extLst>
          </p:cNvPr>
          <p:cNvSpPr/>
          <p:nvPr/>
        </p:nvSpPr>
        <p:spPr>
          <a:xfrm rot="10561971">
            <a:off x="1226952" y="1566130"/>
            <a:ext cx="3406966" cy="3406966"/>
          </a:xfrm>
          <a:prstGeom prst="blockArc">
            <a:avLst>
              <a:gd name="adj1" fmla="val 12214054"/>
              <a:gd name="adj2" fmla="val 9664598"/>
              <a:gd name="adj3" fmla="val 1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3E9E90C1-1FA5-BF4A-BBDB-5DFA1DF6AF91}"/>
              </a:ext>
            </a:extLst>
          </p:cNvPr>
          <p:cNvSpPr txBox="1">
            <a:spLocks/>
          </p:cNvSpPr>
          <p:nvPr/>
        </p:nvSpPr>
        <p:spPr>
          <a:xfrm>
            <a:off x="286857" y="100753"/>
            <a:ext cx="4367213" cy="3030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How do we spot these instances?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67" name="Picture 66" descr="A close up of a logo&#10;&#10;Description automatically generated">
            <a:extLst>
              <a:ext uri="{FF2B5EF4-FFF2-40B4-BE49-F238E27FC236}">
                <a16:creationId xmlns:a16="http://schemas.microsoft.com/office/drawing/2014/main" id="{662E6FAE-0767-6B43-92EC-C5176FEA8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620" y="2245464"/>
            <a:ext cx="1912690" cy="156204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91DCF26-172A-894F-BB8E-232DB56BB21D}"/>
              </a:ext>
            </a:extLst>
          </p:cNvPr>
          <p:cNvSpPr/>
          <p:nvPr/>
        </p:nvSpPr>
        <p:spPr>
          <a:xfrm>
            <a:off x="4651904" y="5033926"/>
            <a:ext cx="4569979" cy="1419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>
                <a:solidFill>
                  <a:schemeClr val="bg1"/>
                </a:solidFill>
              </a:rPr>
              <a:t>✓ </a:t>
            </a:r>
            <a:r>
              <a:rPr lang="en-GB" sz="2000">
                <a:solidFill>
                  <a:schemeClr val="bg1"/>
                </a:solidFill>
              </a:rPr>
              <a:t>Improving accuracy​!</a:t>
            </a:r>
          </a:p>
          <a:p>
            <a:pPr>
              <a:lnSpc>
                <a:spcPct val="150000"/>
              </a:lnSpc>
            </a:pPr>
            <a:r>
              <a:rPr lang="en-GB" sz="2000" b="1">
                <a:solidFill>
                  <a:schemeClr val="bg1"/>
                </a:solidFill>
              </a:rPr>
              <a:t>✓ </a:t>
            </a:r>
            <a:r>
              <a:rPr lang="en-GB" sz="2000">
                <a:solidFill>
                  <a:schemeClr val="bg1"/>
                </a:solidFill>
              </a:rPr>
              <a:t>Improving speed!</a:t>
            </a:r>
          </a:p>
          <a:p>
            <a:pPr>
              <a:lnSpc>
                <a:spcPct val="150000"/>
              </a:lnSpc>
            </a:pPr>
            <a:r>
              <a:rPr lang="en-GB" sz="2000" b="1">
                <a:solidFill>
                  <a:schemeClr val="bg1"/>
                </a:solidFill>
              </a:rPr>
              <a:t>✓ </a:t>
            </a:r>
            <a:r>
              <a:rPr lang="en-GB" sz="2000">
                <a:solidFill>
                  <a:schemeClr val="bg1"/>
                </a:solidFill>
              </a:rPr>
              <a:t>Keeping costs low!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87390358-4867-FE43-BC12-99D9F7953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347749" cy="75098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When combining technologies with analysts we can do...</a:t>
            </a:r>
          </a:p>
        </p:txBody>
      </p:sp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1A668B64-64A8-4C4F-865B-8253B682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333" y="2882023"/>
            <a:ext cx="2156787" cy="9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Block Arc 98">
            <a:extLst>
              <a:ext uri="{FF2B5EF4-FFF2-40B4-BE49-F238E27FC236}">
                <a16:creationId xmlns:a16="http://schemas.microsoft.com/office/drawing/2014/main" id="{EEA1FA95-602C-C746-AA07-26E543C87BC9}"/>
              </a:ext>
            </a:extLst>
          </p:cNvPr>
          <p:cNvSpPr/>
          <p:nvPr/>
        </p:nvSpPr>
        <p:spPr>
          <a:xfrm>
            <a:off x="7518400" y="1558329"/>
            <a:ext cx="3406966" cy="3406966"/>
          </a:xfrm>
          <a:prstGeom prst="blockArc">
            <a:avLst>
              <a:gd name="adj1" fmla="val 12214054"/>
              <a:gd name="adj2" fmla="val 9664598"/>
              <a:gd name="adj3" fmla="val 148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</a:endParaRPr>
          </a:p>
        </p:txBody>
      </p:sp>
      <p:sp>
        <p:nvSpPr>
          <p:cNvPr id="79" name="Left Arrow 78">
            <a:extLst>
              <a:ext uri="{FF2B5EF4-FFF2-40B4-BE49-F238E27FC236}">
                <a16:creationId xmlns:a16="http://schemas.microsoft.com/office/drawing/2014/main" id="{A67E6B03-78DB-DC4A-8FD7-CCF5E14BF41E}"/>
              </a:ext>
            </a:extLst>
          </p:cNvPr>
          <p:cNvSpPr/>
          <p:nvPr/>
        </p:nvSpPr>
        <p:spPr>
          <a:xfrm>
            <a:off x="7234509" y="2837412"/>
            <a:ext cx="876753" cy="774700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eft Arrow 104">
            <a:extLst>
              <a:ext uri="{FF2B5EF4-FFF2-40B4-BE49-F238E27FC236}">
                <a16:creationId xmlns:a16="http://schemas.microsoft.com/office/drawing/2014/main" id="{24D9EC14-1503-CD4F-9168-FCB1F376574C}"/>
              </a:ext>
            </a:extLst>
          </p:cNvPr>
          <p:cNvSpPr/>
          <p:nvPr/>
        </p:nvSpPr>
        <p:spPr>
          <a:xfrm rot="10800000">
            <a:off x="4058228" y="2814351"/>
            <a:ext cx="876753" cy="774700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Placeholder 4">
            <a:extLst>
              <a:ext uri="{FF2B5EF4-FFF2-40B4-BE49-F238E27FC236}">
                <a16:creationId xmlns:a16="http://schemas.microsoft.com/office/drawing/2014/main" id="{37536AE3-F824-6C40-BB55-5A3F93422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31883" y="2258730"/>
            <a:ext cx="1980000" cy="1980000"/>
          </a:xfrm>
          <a:prstGeom prst="ellipse">
            <a:avLst/>
          </a:prstGeom>
        </p:spPr>
      </p:pic>
      <p:sp>
        <p:nvSpPr>
          <p:cNvPr id="109" name="Left Arrow 108">
            <a:extLst>
              <a:ext uri="{FF2B5EF4-FFF2-40B4-BE49-F238E27FC236}">
                <a16:creationId xmlns:a16="http://schemas.microsoft.com/office/drawing/2014/main" id="{93C2E908-7BF5-8445-A4FC-A38B7BFD3328}"/>
              </a:ext>
            </a:extLst>
          </p:cNvPr>
          <p:cNvSpPr/>
          <p:nvPr/>
        </p:nvSpPr>
        <p:spPr>
          <a:xfrm rot="16200000">
            <a:off x="5652395" y="3874349"/>
            <a:ext cx="876753" cy="1070887"/>
          </a:xfrm>
          <a:prstGeom prst="leftArrow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69" grpId="0"/>
      <p:bldP spid="99" grpId="0" animBg="1"/>
      <p:bldP spid="79" grpId="0" animBg="1"/>
      <p:bldP spid="105" grpId="0" animBg="1"/>
      <p:bldP spid="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7000">
              <a:schemeClr val="accent2"/>
            </a:gs>
            <a:gs pos="49000">
              <a:schemeClr val="accent2"/>
            </a:gs>
            <a:gs pos="73000">
              <a:schemeClr val="accent2"/>
            </a:gs>
            <a:gs pos="100000">
              <a:schemeClr val="accent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928EC771-27DB-8A46-B788-56E5149A1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638" y="4792326"/>
            <a:ext cx="1469548" cy="6466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0BB804E-7232-634E-8DF4-68642B4F6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023" y="4792326"/>
            <a:ext cx="1469548" cy="6466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A4822A3-CCD7-4CC1-9CD8-BAB57A490996}"/>
              </a:ext>
            </a:extLst>
          </p:cNvPr>
          <p:cNvSpPr/>
          <p:nvPr/>
        </p:nvSpPr>
        <p:spPr>
          <a:xfrm>
            <a:off x="771929" y="2498528"/>
            <a:ext cx="866378" cy="86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205CB-A51E-446A-8127-E40CDD838F4E}"/>
              </a:ext>
            </a:extLst>
          </p:cNvPr>
          <p:cNvSpPr/>
          <p:nvPr/>
        </p:nvSpPr>
        <p:spPr>
          <a:xfrm>
            <a:off x="2761173" y="2498528"/>
            <a:ext cx="866378" cy="86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D7C618-3CF3-4423-87FB-22260793C4DF}"/>
              </a:ext>
            </a:extLst>
          </p:cNvPr>
          <p:cNvSpPr/>
          <p:nvPr/>
        </p:nvSpPr>
        <p:spPr>
          <a:xfrm>
            <a:off x="4704117" y="2498528"/>
            <a:ext cx="866378" cy="86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20FF80-F4A2-45F7-9ACD-14B2D65B7764}"/>
              </a:ext>
            </a:extLst>
          </p:cNvPr>
          <p:cNvSpPr/>
          <p:nvPr/>
        </p:nvSpPr>
        <p:spPr>
          <a:xfrm>
            <a:off x="6681786" y="2498528"/>
            <a:ext cx="866378" cy="86637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0BB691-C742-4BB8-B6CD-13EFF3B56753}"/>
              </a:ext>
            </a:extLst>
          </p:cNvPr>
          <p:cNvGrpSpPr/>
          <p:nvPr/>
        </p:nvGrpSpPr>
        <p:grpSpPr>
          <a:xfrm>
            <a:off x="57876" y="4373019"/>
            <a:ext cx="2287068" cy="1204071"/>
            <a:chOff x="303295" y="4105536"/>
            <a:chExt cx="2303872" cy="12040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7FFE9E-85D3-4410-A551-B34B843130F1}"/>
                </a:ext>
              </a:extLst>
            </p:cNvPr>
            <p:cNvSpPr txBox="1"/>
            <p:nvPr/>
          </p:nvSpPr>
          <p:spPr>
            <a:xfrm>
              <a:off x="511582" y="4570943"/>
              <a:ext cx="17348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400">
                  <a:solidFill>
                    <a:schemeClr val="bg1"/>
                  </a:solidFill>
                  <a:cs typeface="Arial" pitchFamily="34" charset="0"/>
                </a:rPr>
                <a:t>IAM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400">
                  <a:solidFill>
                    <a:schemeClr val="bg1"/>
                  </a:solidFill>
                  <a:cs typeface="Arial" pitchFamily="34" charset="0"/>
                </a:rPr>
                <a:t>Visibility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400">
                  <a:solidFill>
                    <a:schemeClr val="bg1"/>
                  </a:solidFill>
                  <a:cs typeface="Arial" pitchFamily="34" charset="0"/>
                </a:rPr>
                <a:t>Detection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A9105F-F32A-43A2-ADCD-C5AF85F49EBD}"/>
                </a:ext>
              </a:extLst>
            </p:cNvPr>
            <p:cNvSpPr txBox="1"/>
            <p:nvPr/>
          </p:nvSpPr>
          <p:spPr>
            <a:xfrm>
              <a:off x="303295" y="4105536"/>
              <a:ext cx="2303872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cs typeface="Arial" pitchFamily="34" charset="0"/>
                </a:rPr>
                <a:t>Existing Log flows</a:t>
              </a:r>
              <a:endParaRPr lang="ko-KR" altLang="en-US" b="1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CD06D5-9C51-4950-94D3-CF035F7D8136}"/>
              </a:ext>
            </a:extLst>
          </p:cNvPr>
          <p:cNvSpPr txBox="1"/>
          <p:nvPr/>
        </p:nvSpPr>
        <p:spPr>
          <a:xfrm>
            <a:off x="2378717" y="4373019"/>
            <a:ext cx="1625933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cs typeface="Arial" pitchFamily="34" charset="0"/>
              </a:rPr>
              <a:t>Collection</a:t>
            </a:r>
            <a:endParaRPr lang="ko-KR" altLang="en-US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BAA0E-0D89-42B0-AE2E-B15359BF973C}"/>
              </a:ext>
            </a:extLst>
          </p:cNvPr>
          <p:cNvSpPr txBox="1"/>
          <p:nvPr/>
        </p:nvSpPr>
        <p:spPr>
          <a:xfrm>
            <a:off x="4438631" y="4373019"/>
            <a:ext cx="1383437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cs typeface="Arial" pitchFamily="34" charset="0"/>
              </a:rPr>
              <a:t>Detection</a:t>
            </a:r>
            <a:endParaRPr lang="ko-KR" altLang="en-US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1DFD5-717F-4CBC-8D59-C26CBCEAD3A5}"/>
              </a:ext>
            </a:extLst>
          </p:cNvPr>
          <p:cNvSpPr txBox="1"/>
          <p:nvPr/>
        </p:nvSpPr>
        <p:spPr>
          <a:xfrm>
            <a:off x="6302895" y="4373019"/>
            <a:ext cx="1625933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>
                <a:solidFill>
                  <a:schemeClr val="accent5"/>
                </a:solidFill>
                <a:cs typeface="Arial" pitchFamily="34" charset="0"/>
              </a:rPr>
              <a:t>Automation</a:t>
            </a:r>
            <a:endParaRPr lang="ko-KR" altLang="en-US" b="1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20" name="막힌 원호 3">
            <a:extLst>
              <a:ext uri="{FF2B5EF4-FFF2-40B4-BE49-F238E27FC236}">
                <a16:creationId xmlns:a16="http://schemas.microsoft.com/office/drawing/2014/main" id="{07291EBF-F007-4570-8F1A-94BAB35C01AB}"/>
              </a:ext>
            </a:extLst>
          </p:cNvPr>
          <p:cNvSpPr/>
          <p:nvPr/>
        </p:nvSpPr>
        <p:spPr>
          <a:xfrm>
            <a:off x="221602" y="192230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1" name="막힌 원호 38">
            <a:extLst>
              <a:ext uri="{FF2B5EF4-FFF2-40B4-BE49-F238E27FC236}">
                <a16:creationId xmlns:a16="http://schemas.microsoft.com/office/drawing/2014/main" id="{CED38679-F497-4E9D-82AB-E60EF30702AC}"/>
              </a:ext>
            </a:extLst>
          </p:cNvPr>
          <p:cNvSpPr/>
          <p:nvPr/>
        </p:nvSpPr>
        <p:spPr>
          <a:xfrm rot="10800000">
            <a:off x="2186795" y="192230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2" name="막힌 원호 39">
            <a:extLst>
              <a:ext uri="{FF2B5EF4-FFF2-40B4-BE49-F238E27FC236}">
                <a16:creationId xmlns:a16="http://schemas.microsoft.com/office/drawing/2014/main" id="{261369DE-C86C-4276-80D5-63D8CD8134B2}"/>
              </a:ext>
            </a:extLst>
          </p:cNvPr>
          <p:cNvSpPr/>
          <p:nvPr/>
        </p:nvSpPr>
        <p:spPr>
          <a:xfrm>
            <a:off x="4151988" y="192230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3" name="막힌 원호 40">
            <a:extLst>
              <a:ext uri="{FF2B5EF4-FFF2-40B4-BE49-F238E27FC236}">
                <a16:creationId xmlns:a16="http://schemas.microsoft.com/office/drawing/2014/main" id="{59906B89-86F6-4F67-913C-8236789D2E5F}"/>
              </a:ext>
            </a:extLst>
          </p:cNvPr>
          <p:cNvSpPr/>
          <p:nvPr/>
        </p:nvSpPr>
        <p:spPr>
          <a:xfrm rot="10800000">
            <a:off x="6117180" y="192230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11508-8842-412F-9118-FCAB1C00603D}"/>
              </a:ext>
            </a:extLst>
          </p:cNvPr>
          <p:cNvGrpSpPr/>
          <p:nvPr/>
        </p:nvGrpSpPr>
        <p:grpSpPr>
          <a:xfrm>
            <a:off x="6965588" y="3762187"/>
            <a:ext cx="288032" cy="288032"/>
            <a:chOff x="1475656" y="1654935"/>
            <a:chExt cx="288032" cy="28803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C284693-9636-41A0-A55D-E61BD7B8AE64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6" name="Flowchart: Extract 25">
              <a:extLst>
                <a:ext uri="{FF2B5EF4-FFF2-40B4-BE49-F238E27FC236}">
                  <a16:creationId xmlns:a16="http://schemas.microsoft.com/office/drawing/2014/main" id="{20208966-361B-4FAF-88B9-8ABC7D94F48A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8EB58D-2CE1-40C8-8080-F7B1DEEBB29E}"/>
              </a:ext>
            </a:extLst>
          </p:cNvPr>
          <p:cNvGrpSpPr/>
          <p:nvPr/>
        </p:nvGrpSpPr>
        <p:grpSpPr>
          <a:xfrm>
            <a:off x="1061102" y="1806864"/>
            <a:ext cx="288032" cy="288032"/>
            <a:chOff x="1475656" y="1654935"/>
            <a:chExt cx="288032" cy="28803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57FB641-DB66-402D-8904-18DCEC5673FC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9" name="Flowchart: Extract 28">
              <a:extLst>
                <a:ext uri="{FF2B5EF4-FFF2-40B4-BE49-F238E27FC236}">
                  <a16:creationId xmlns:a16="http://schemas.microsoft.com/office/drawing/2014/main" id="{ABD24170-70B8-4E93-961A-F1A3BA2FF6C0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435A53-977D-44DC-A18F-3D23795AB297}"/>
              </a:ext>
            </a:extLst>
          </p:cNvPr>
          <p:cNvGrpSpPr/>
          <p:nvPr/>
        </p:nvGrpSpPr>
        <p:grpSpPr>
          <a:xfrm>
            <a:off x="3039063" y="3738265"/>
            <a:ext cx="288032" cy="288032"/>
            <a:chOff x="1475656" y="1654935"/>
            <a:chExt cx="288032" cy="2880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4830203-9059-4480-9872-371001BE6E55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2" name="Flowchart: Extract 31">
              <a:extLst>
                <a:ext uri="{FF2B5EF4-FFF2-40B4-BE49-F238E27FC236}">
                  <a16:creationId xmlns:a16="http://schemas.microsoft.com/office/drawing/2014/main" id="{A5318887-B745-4BC6-9C22-1E44BFD278D7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194FA0-E7DA-47CF-9E06-3CB274CD6854}"/>
              </a:ext>
            </a:extLst>
          </p:cNvPr>
          <p:cNvGrpSpPr/>
          <p:nvPr/>
        </p:nvGrpSpPr>
        <p:grpSpPr>
          <a:xfrm>
            <a:off x="4990916" y="1816389"/>
            <a:ext cx="288032" cy="288032"/>
            <a:chOff x="1475656" y="1654935"/>
            <a:chExt cx="288032" cy="2880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8898D42-24B0-4397-B5CD-B42188901BF0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5" name="Flowchart: Extract 34">
              <a:extLst>
                <a:ext uri="{FF2B5EF4-FFF2-40B4-BE49-F238E27FC236}">
                  <a16:creationId xmlns:a16="http://schemas.microsoft.com/office/drawing/2014/main" id="{010864D7-45DF-49DE-BB58-5E55E8E10E57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36" name="Oval 61">
            <a:extLst>
              <a:ext uri="{FF2B5EF4-FFF2-40B4-BE49-F238E27FC236}">
                <a16:creationId xmlns:a16="http://schemas.microsoft.com/office/drawing/2014/main" id="{486CCEB8-25D0-43F4-8509-79439DBA41FD}"/>
              </a:ext>
            </a:extLst>
          </p:cNvPr>
          <p:cNvSpPr/>
          <p:nvPr/>
        </p:nvSpPr>
        <p:spPr>
          <a:xfrm>
            <a:off x="8636124" y="2498528"/>
            <a:ext cx="866378" cy="86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BB9FAD-72A6-495A-9980-5E1D868572E4}"/>
              </a:ext>
            </a:extLst>
          </p:cNvPr>
          <p:cNvSpPr txBox="1"/>
          <p:nvPr/>
        </p:nvSpPr>
        <p:spPr>
          <a:xfrm>
            <a:off x="8253009" y="4373019"/>
            <a:ext cx="1625933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cs typeface="Arial" pitchFamily="34" charset="0"/>
              </a:rPr>
              <a:t>Investigation</a:t>
            </a:r>
            <a:endParaRPr lang="ko-KR" altLang="en-US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막힌 원호 46">
            <a:extLst>
              <a:ext uri="{FF2B5EF4-FFF2-40B4-BE49-F238E27FC236}">
                <a16:creationId xmlns:a16="http://schemas.microsoft.com/office/drawing/2014/main" id="{D4340106-71FF-4FFD-80DD-E23C94FDCA07}"/>
              </a:ext>
            </a:extLst>
          </p:cNvPr>
          <p:cNvSpPr/>
          <p:nvPr/>
        </p:nvSpPr>
        <p:spPr>
          <a:xfrm>
            <a:off x="8086275" y="1922305"/>
            <a:ext cx="2016000" cy="2016000"/>
          </a:xfrm>
          <a:prstGeom prst="blockArc">
            <a:avLst>
              <a:gd name="adj1" fmla="val 10800000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41" name="Group 54">
            <a:extLst>
              <a:ext uri="{FF2B5EF4-FFF2-40B4-BE49-F238E27FC236}">
                <a16:creationId xmlns:a16="http://schemas.microsoft.com/office/drawing/2014/main" id="{8EE69E06-5D5E-4290-9BAE-5747013C6C04}"/>
              </a:ext>
            </a:extLst>
          </p:cNvPr>
          <p:cNvGrpSpPr/>
          <p:nvPr/>
        </p:nvGrpSpPr>
        <p:grpSpPr>
          <a:xfrm>
            <a:off x="8911348" y="1816389"/>
            <a:ext cx="288032" cy="288032"/>
            <a:chOff x="1475656" y="1654935"/>
            <a:chExt cx="288032" cy="288032"/>
          </a:xfrm>
        </p:grpSpPr>
        <p:sp>
          <p:nvSpPr>
            <p:cNvPr id="42" name="Oval 55">
              <a:extLst>
                <a:ext uri="{FF2B5EF4-FFF2-40B4-BE49-F238E27FC236}">
                  <a16:creationId xmlns:a16="http://schemas.microsoft.com/office/drawing/2014/main" id="{1C404358-1753-4250-85EB-5847DAA19869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43" name="Flowchart: Extract 56">
              <a:extLst>
                <a:ext uri="{FF2B5EF4-FFF2-40B4-BE49-F238E27FC236}">
                  <a16:creationId xmlns:a16="http://schemas.microsoft.com/office/drawing/2014/main" id="{A6AD356E-DA6A-4BA6-943D-48118D48FDBC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4A82539-4A68-974E-8A46-77C51C3BAB40}"/>
              </a:ext>
            </a:extLst>
          </p:cNvPr>
          <p:cNvSpPr txBox="1"/>
          <p:nvPr/>
        </p:nvSpPr>
        <p:spPr>
          <a:xfrm>
            <a:off x="2801353" y="5115627"/>
            <a:ext cx="1248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Data Lake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8BE39B-F521-7C42-B9ED-8DF52E66B604}"/>
              </a:ext>
            </a:extLst>
          </p:cNvPr>
          <p:cNvSpPr txBox="1"/>
          <p:nvPr/>
        </p:nvSpPr>
        <p:spPr>
          <a:xfrm>
            <a:off x="4277116" y="5115626"/>
            <a:ext cx="1776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chemeClr val="bg1"/>
                </a:solidFill>
              </a:rPr>
              <a:t>Advanced Analytics</a:t>
            </a:r>
          </a:p>
        </p:txBody>
      </p:sp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37D7B7D4-AD8C-1144-ADE4-062B6E8BE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367" y="4869787"/>
            <a:ext cx="877976" cy="877976"/>
          </a:xfrm>
          <a:prstGeom prst="rect">
            <a:avLst/>
          </a:prstGeom>
        </p:spPr>
      </p:pic>
      <p:pic>
        <p:nvPicPr>
          <p:cNvPr id="62" name="Graphic 61" descr="Gears">
            <a:extLst>
              <a:ext uri="{FF2B5EF4-FFF2-40B4-BE49-F238E27FC236}">
                <a16:creationId xmlns:a16="http://schemas.microsoft.com/office/drawing/2014/main" id="{80014042-2735-6946-A308-C09582955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259" y="2641432"/>
            <a:ext cx="591691" cy="591691"/>
          </a:xfrm>
          <a:prstGeom prst="rect">
            <a:avLst/>
          </a:prstGeom>
        </p:spPr>
      </p:pic>
      <p:pic>
        <p:nvPicPr>
          <p:cNvPr id="64" name="Graphic 63" descr="Eye">
            <a:extLst>
              <a:ext uri="{FF2B5EF4-FFF2-40B4-BE49-F238E27FC236}">
                <a16:creationId xmlns:a16="http://schemas.microsoft.com/office/drawing/2014/main" id="{97023E0A-64B7-2748-A283-0647DFF4E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1460" y="2646740"/>
            <a:ext cx="591691" cy="591691"/>
          </a:xfrm>
          <a:prstGeom prst="rect">
            <a:avLst/>
          </a:prstGeom>
        </p:spPr>
      </p:pic>
      <p:pic>
        <p:nvPicPr>
          <p:cNvPr id="66" name="Graphic 65" descr="Group brainstorm">
            <a:extLst>
              <a:ext uri="{FF2B5EF4-FFF2-40B4-BE49-F238E27FC236}">
                <a16:creationId xmlns:a16="http://schemas.microsoft.com/office/drawing/2014/main" id="{92D22618-892E-D34C-BE90-F90658EE9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5168" y="2641437"/>
            <a:ext cx="591691" cy="591691"/>
          </a:xfrm>
          <a:prstGeom prst="rect">
            <a:avLst/>
          </a:prstGeom>
        </p:spPr>
      </p:pic>
      <p:pic>
        <p:nvPicPr>
          <p:cNvPr id="68" name="Graphic 67" descr="Document">
            <a:extLst>
              <a:ext uri="{FF2B5EF4-FFF2-40B4-BE49-F238E27FC236}">
                <a16:creationId xmlns:a16="http://schemas.microsoft.com/office/drawing/2014/main" id="{1C0575A6-43E3-B64B-B9A5-2AD84749A2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8356" y="2641432"/>
            <a:ext cx="591691" cy="591691"/>
          </a:xfrm>
          <a:prstGeom prst="rect">
            <a:avLst/>
          </a:prstGeom>
        </p:spPr>
      </p:pic>
      <p:pic>
        <p:nvPicPr>
          <p:cNvPr id="70" name="Graphic 69" descr="Server">
            <a:extLst>
              <a:ext uri="{FF2B5EF4-FFF2-40B4-BE49-F238E27FC236}">
                <a16:creationId xmlns:a16="http://schemas.microsoft.com/office/drawing/2014/main" id="{CA5A7041-6C5A-6346-9DE1-466291719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87002" y="2645288"/>
            <a:ext cx="591691" cy="591691"/>
          </a:xfrm>
          <a:prstGeom prst="rect">
            <a:avLst/>
          </a:prstGeom>
        </p:spPr>
      </p:pic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14864CE1-59D2-5044-BDBD-789F368AB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cs typeface="Arial"/>
              </a:rPr>
              <a:t>Cyberseer Solution Overview ​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AEF01AE-94A1-B243-BBB2-74D17AAA64FE}"/>
              </a:ext>
            </a:extLst>
          </p:cNvPr>
          <p:cNvSpPr/>
          <p:nvPr/>
        </p:nvSpPr>
        <p:spPr>
          <a:xfrm>
            <a:off x="8324074" y="4796854"/>
            <a:ext cx="1497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Cyberseer Threat </a:t>
            </a:r>
          </a:p>
          <a:p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Analysis SOC​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6" name="막힌 원호 46">
            <a:extLst>
              <a:ext uri="{FF2B5EF4-FFF2-40B4-BE49-F238E27FC236}">
                <a16:creationId xmlns:a16="http://schemas.microsoft.com/office/drawing/2014/main" id="{DDC734C8-91AF-1B46-84F8-106BF7B7596C}"/>
              </a:ext>
            </a:extLst>
          </p:cNvPr>
          <p:cNvSpPr/>
          <p:nvPr/>
        </p:nvSpPr>
        <p:spPr>
          <a:xfrm rot="10800000">
            <a:off x="10051138" y="1910884"/>
            <a:ext cx="2016000" cy="2016000"/>
          </a:xfrm>
          <a:prstGeom prst="blockArc">
            <a:avLst>
              <a:gd name="adj1" fmla="val 19016194"/>
              <a:gd name="adj2" fmla="val 0"/>
              <a:gd name="adj3" fmla="val 26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450CC21-6184-B94C-9967-EB2096738DB9}"/>
              </a:ext>
            </a:extLst>
          </p:cNvPr>
          <p:cNvSpPr txBox="1"/>
          <p:nvPr/>
        </p:nvSpPr>
        <p:spPr>
          <a:xfrm>
            <a:off x="10283092" y="3378018"/>
            <a:ext cx="1625933" cy="36933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>
                <a:solidFill>
                  <a:schemeClr val="bg1"/>
                </a:solidFill>
                <a:cs typeface="Arial" pitchFamily="34" charset="0"/>
              </a:rPr>
              <a:t>Your SOC</a:t>
            </a:r>
            <a:endParaRPr lang="ko-KR" altLang="en-US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56EE188-878D-6246-849B-990EC2BFDD36}"/>
              </a:ext>
            </a:extLst>
          </p:cNvPr>
          <p:cNvSpPr/>
          <p:nvPr/>
        </p:nvSpPr>
        <p:spPr>
          <a:xfrm>
            <a:off x="10283092" y="3775505"/>
            <a:ext cx="1878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Scheduled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Century Gothic" panose="020B0502020202020204" pitchFamily="34" charset="0"/>
              </a:rPr>
              <a:t>Alerts</a:t>
            </a: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53" name="Group 54">
            <a:extLst>
              <a:ext uri="{FF2B5EF4-FFF2-40B4-BE49-F238E27FC236}">
                <a16:creationId xmlns:a16="http://schemas.microsoft.com/office/drawing/2014/main" id="{7AEC206D-3488-9E4C-90E9-2CA38C36CD97}"/>
              </a:ext>
            </a:extLst>
          </p:cNvPr>
          <p:cNvGrpSpPr/>
          <p:nvPr/>
        </p:nvGrpSpPr>
        <p:grpSpPr>
          <a:xfrm>
            <a:off x="10197155" y="3450233"/>
            <a:ext cx="288032" cy="288032"/>
            <a:chOff x="1475656" y="1654935"/>
            <a:chExt cx="288032" cy="28803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DF76EF7-1F63-3D4C-9747-51D8D00AB67D}"/>
                </a:ext>
              </a:extLst>
            </p:cNvPr>
            <p:cNvSpPr/>
            <p:nvPr/>
          </p:nvSpPr>
          <p:spPr>
            <a:xfrm>
              <a:off x="1475656" y="1654935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8" name="Flowchart: Extract 56">
              <a:extLst>
                <a:ext uri="{FF2B5EF4-FFF2-40B4-BE49-F238E27FC236}">
                  <a16:creationId xmlns:a16="http://schemas.microsoft.com/office/drawing/2014/main" id="{D85FD071-2BDD-D445-936A-622105D37913}"/>
                </a:ext>
              </a:extLst>
            </p:cNvPr>
            <p:cNvSpPr/>
            <p:nvPr/>
          </p:nvSpPr>
          <p:spPr>
            <a:xfrm rot="5400000">
              <a:off x="1575197" y="1744951"/>
              <a:ext cx="108000" cy="108000"/>
            </a:xfrm>
            <a:prstGeom prst="flowChartExtra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03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36" grpId="0" animBg="1"/>
      <p:bldP spid="39" grpId="0"/>
      <p:bldP spid="40" grpId="0" animBg="1"/>
      <p:bldP spid="49" grpId="0"/>
      <p:bldP spid="55" grpId="0"/>
      <p:bldP spid="75" grpId="0"/>
      <p:bldP spid="76" grpId="0" animBg="1"/>
      <p:bldP spid="79" grpId="0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woman, man&#10;&#10;Description automatically generated">
            <a:extLst>
              <a:ext uri="{FF2B5EF4-FFF2-40B4-BE49-F238E27FC236}">
                <a16:creationId xmlns:a16="http://schemas.microsoft.com/office/drawing/2014/main" id="{AD13D08B-1013-F34E-A610-95F10BB88F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6480" y="0"/>
            <a:ext cx="311552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76FCD1BA-0398-D04C-8C86-7FAD26CC52D5}"/>
              </a:ext>
            </a:extLst>
          </p:cNvPr>
          <p:cNvSpPr/>
          <p:nvPr/>
        </p:nvSpPr>
        <p:spPr>
          <a:xfrm>
            <a:off x="0" y="5409798"/>
            <a:ext cx="12192000" cy="14482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8B04E-8E1A-4651-9D8B-8AA66726C3E8}"/>
              </a:ext>
            </a:extLst>
          </p:cNvPr>
          <p:cNvSpPr/>
          <p:nvPr/>
        </p:nvSpPr>
        <p:spPr>
          <a:xfrm>
            <a:off x="0" y="4825025"/>
            <a:ext cx="12192000" cy="584775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D7448-7BE4-4822-8466-E5005F7070E0}"/>
              </a:ext>
            </a:extLst>
          </p:cNvPr>
          <p:cNvSpPr txBox="1"/>
          <p:nvPr/>
        </p:nvSpPr>
        <p:spPr>
          <a:xfrm>
            <a:off x="437174" y="4895791"/>
            <a:ext cx="26317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400" b="1">
                <a:solidFill>
                  <a:schemeClr val="bg1">
                    <a:alpha val="50000"/>
                  </a:schemeClr>
                </a:solidFill>
                <a:latin typeface="+mj-lt"/>
                <a:cs typeface="Arial" pitchFamily="34" charset="0"/>
              </a:rPr>
              <a:t>Dedicated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50101F6-ADF1-F14B-B2E3-EEACD182C70E}"/>
              </a:ext>
            </a:extLst>
          </p:cNvPr>
          <p:cNvSpPr txBox="1">
            <a:spLocks/>
          </p:cNvSpPr>
          <p:nvPr/>
        </p:nvSpPr>
        <p:spPr>
          <a:xfrm>
            <a:off x="1" y="-1"/>
            <a:ext cx="9076479" cy="1160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2"/>
                </a:solidFill>
              </a:rPr>
              <a:t>Features and Benefits of Cyberseer’s MSS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7A782-1894-3D4D-947A-A4D1702E4D17}"/>
              </a:ext>
            </a:extLst>
          </p:cNvPr>
          <p:cNvSpPr/>
          <p:nvPr/>
        </p:nvSpPr>
        <p:spPr>
          <a:xfrm>
            <a:off x="1264331" y="5716599"/>
            <a:ext cx="6044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>
                <a:solidFill>
                  <a:schemeClr val="bg1"/>
                </a:solidFill>
              </a:rPr>
              <a:t>“With this managed service we have increased confidence in our security, which translates into a more stable environment for our staff and customers.”</a:t>
            </a:r>
            <a:endParaRPr lang="en-GB" sz="1600" b="0" i="0">
              <a:solidFill>
                <a:schemeClr val="bg1"/>
              </a:solidFill>
              <a:effectLst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D687BC-CA7A-ED47-893C-4728DA8DA5A8}"/>
              </a:ext>
            </a:extLst>
          </p:cNvPr>
          <p:cNvSpPr txBox="1"/>
          <p:nvPr/>
        </p:nvSpPr>
        <p:spPr>
          <a:xfrm>
            <a:off x="906150" y="1558557"/>
            <a:ext cx="3636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Advanced Threat Management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Detection &amp; Management of threats early.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F45FB5-A59C-954C-92B8-3EF5547EE8E1}"/>
              </a:ext>
            </a:extLst>
          </p:cNvPr>
          <p:cNvSpPr txBox="1"/>
          <p:nvPr/>
        </p:nvSpPr>
        <p:spPr>
          <a:xfrm>
            <a:off x="906150" y="2562061"/>
            <a:ext cx="3800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Automated Monitoring Platform</a:t>
            </a:r>
          </a:p>
          <a:p>
            <a:pPr>
              <a:lnSpc>
                <a:spcPct val="100000"/>
              </a:lnSpc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Rapid, custom classification enhances alert accuracy and context.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59E740-8622-F143-A4FD-CAB46AE9C2F1}"/>
              </a:ext>
            </a:extLst>
          </p:cNvPr>
          <p:cNvSpPr txBox="1"/>
          <p:nvPr/>
        </p:nvSpPr>
        <p:spPr>
          <a:xfrm>
            <a:off x="906151" y="3517464"/>
            <a:ext cx="3800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itchFamily="2" charset="2"/>
              <a:buChar char="ü"/>
            </a:pP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Smart People</a:t>
            </a:r>
          </a:p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Staffed by creative and inquisitive forensic analysts.</a:t>
            </a:r>
            <a:endParaRPr lang="en-GB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8F0C18-CB7E-E94A-A3D3-FC4AD4A4C3B4}"/>
              </a:ext>
            </a:extLst>
          </p:cNvPr>
          <p:cNvSpPr txBox="1"/>
          <p:nvPr/>
        </p:nvSpPr>
        <p:spPr>
          <a:xfrm>
            <a:off x="5074389" y="1553840"/>
            <a:ext cx="3780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GB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Full Visibility</a:t>
            </a:r>
          </a:p>
          <a:p>
            <a:pPr>
              <a:spcAft>
                <a:spcPts val="0"/>
              </a:spcAft>
            </a:pP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Have full visibility of your organisation’s environment. </a:t>
            </a:r>
            <a:endParaRPr lang="en-GB" sz="140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55A92-074F-744B-A492-764BC74ADCA0}"/>
              </a:ext>
            </a:extLst>
          </p:cNvPr>
          <p:cNvSpPr txBox="1"/>
          <p:nvPr/>
        </p:nvSpPr>
        <p:spPr>
          <a:xfrm>
            <a:off x="5076501" y="2562061"/>
            <a:ext cx="358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en-GB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Skills Gap</a:t>
            </a:r>
          </a:p>
          <a:p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Reduce the need to recruit, train and retain specialist resources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D0507E-1529-6345-9D13-31B5D4B6FDCD}"/>
              </a:ext>
            </a:extLst>
          </p:cNvPr>
          <p:cNvSpPr txBox="1"/>
          <p:nvPr/>
        </p:nvSpPr>
        <p:spPr>
          <a:xfrm>
            <a:off x="5074389" y="3517464"/>
            <a:ext cx="3621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ü"/>
            </a:pPr>
            <a:r>
              <a:rPr lang="en-GB" sz="1600" b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Reduce Dwell Time  </a:t>
            </a:r>
            <a:endParaRPr lang="en-GB" sz="1400" b="1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accent6"/>
              </a:buClr>
            </a:pP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 the speed of detection using smart tools and smart people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7CC4A5-0C29-014F-97E2-245E2FD4C10B}"/>
              </a:ext>
            </a:extLst>
          </p:cNvPr>
          <p:cNvSpPr txBox="1"/>
          <p:nvPr/>
        </p:nvSpPr>
        <p:spPr>
          <a:xfrm>
            <a:off x="3711383" y="4889735"/>
            <a:ext cx="20320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400" b="1">
                <a:solidFill>
                  <a:schemeClr val="bg1">
                    <a:alpha val="50000"/>
                  </a:schemeClr>
                </a:solidFill>
                <a:latin typeface="+mj-lt"/>
                <a:cs typeface="Arial" pitchFamily="34" charset="0"/>
              </a:rPr>
              <a:t>Reliable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6E778A-85F8-6E4F-BA4D-92C30CE60003}"/>
              </a:ext>
            </a:extLst>
          </p:cNvPr>
          <p:cNvSpPr txBox="1"/>
          <p:nvPr/>
        </p:nvSpPr>
        <p:spPr>
          <a:xfrm>
            <a:off x="6454189" y="4892865"/>
            <a:ext cx="23369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400" b="1">
                <a:solidFill>
                  <a:schemeClr val="bg1">
                    <a:alpha val="50000"/>
                  </a:schemeClr>
                </a:solidFill>
                <a:latin typeface="+mj-lt"/>
                <a:cs typeface="Arial" pitchFamily="34" charset="0"/>
              </a:rPr>
              <a:t>Proactive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0909B2-16AD-044B-9EC0-47A294A18013}"/>
              </a:ext>
            </a:extLst>
          </p:cNvPr>
          <p:cNvSpPr txBox="1"/>
          <p:nvPr/>
        </p:nvSpPr>
        <p:spPr>
          <a:xfrm>
            <a:off x="9615473" y="4899019"/>
            <a:ext cx="210191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400" b="1">
                <a:solidFill>
                  <a:schemeClr val="bg1">
                    <a:alpha val="50000"/>
                  </a:schemeClr>
                </a:solidFill>
                <a:latin typeface="+mj-lt"/>
                <a:cs typeface="Arial" pitchFamily="34" charset="0"/>
              </a:rPr>
              <a:t>Creative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EC3821-B3B1-C04A-94E4-81F6B41E803C}"/>
              </a:ext>
            </a:extLst>
          </p:cNvPr>
          <p:cNvSpPr txBox="1"/>
          <p:nvPr/>
        </p:nvSpPr>
        <p:spPr>
          <a:xfrm>
            <a:off x="7593865" y="5839711"/>
            <a:ext cx="3333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solidFill>
                  <a:schemeClr val="bg1"/>
                </a:solidFill>
              </a:rPr>
              <a:t>Head of Enterprise Architecture </a:t>
            </a:r>
            <a:endParaRPr lang="en-GB" sz="1600" b="1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600" b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Markerstudy</a:t>
            </a:r>
            <a:endParaRPr lang="en-GB" sz="160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2FFDCE-A715-EE4F-81E0-BDCD54555651}"/>
              </a:ext>
            </a:extLst>
          </p:cNvPr>
          <p:cNvCxnSpPr/>
          <p:nvPr/>
        </p:nvCxnSpPr>
        <p:spPr>
          <a:xfrm>
            <a:off x="7448523" y="5668633"/>
            <a:ext cx="0" cy="9269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56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7000">
              <a:schemeClr val="accent2"/>
            </a:gs>
            <a:gs pos="50000">
              <a:schemeClr val="accent2"/>
            </a:gs>
            <a:gs pos="73000">
              <a:schemeClr val="accent2"/>
            </a:gs>
            <a:gs pos="100000">
              <a:schemeClr val="accent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4C9339-3E35-5B4E-8D32-91C77D9F441F}"/>
              </a:ext>
            </a:extLst>
          </p:cNvPr>
          <p:cNvSpPr/>
          <p:nvPr/>
        </p:nvSpPr>
        <p:spPr>
          <a:xfrm>
            <a:off x="0" y="-32155"/>
            <a:ext cx="12192000" cy="197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0C83991-BC37-4096-8C75-A8BE9A9E48D6}"/>
              </a:ext>
            </a:extLst>
          </p:cNvPr>
          <p:cNvSpPr/>
          <p:nvPr/>
        </p:nvSpPr>
        <p:spPr>
          <a:xfrm>
            <a:off x="0" y="460418"/>
            <a:ext cx="12192000" cy="4162697"/>
          </a:xfrm>
          <a:custGeom>
            <a:avLst/>
            <a:gdLst>
              <a:gd name="connsiteX0" fmla="*/ 0 w 12192000"/>
              <a:gd name="connsiteY0" fmla="*/ 0 h 4162697"/>
              <a:gd name="connsiteX1" fmla="*/ 12192000 w 12192000"/>
              <a:gd name="connsiteY1" fmla="*/ 0 h 4162697"/>
              <a:gd name="connsiteX2" fmla="*/ 12192000 w 12192000"/>
              <a:gd name="connsiteY2" fmla="*/ 4162697 h 4162697"/>
              <a:gd name="connsiteX3" fmla="*/ 9377368 w 12192000"/>
              <a:gd name="connsiteY3" fmla="*/ 4162697 h 4162697"/>
              <a:gd name="connsiteX4" fmla="*/ 9303751 w 12192000"/>
              <a:gd name="connsiteY4" fmla="*/ 4035188 h 4162697"/>
              <a:gd name="connsiteX5" fmla="*/ 9303751 w 12192000"/>
              <a:gd name="connsiteY5" fmla="*/ 4056824 h 4162697"/>
              <a:gd name="connsiteX6" fmla="*/ 9286877 w 12192000"/>
              <a:gd name="connsiteY6" fmla="*/ 4056824 h 4162697"/>
              <a:gd name="connsiteX7" fmla="*/ 9286877 w 12192000"/>
              <a:gd name="connsiteY7" fmla="*/ 4049282 h 4162697"/>
              <a:gd name="connsiteX8" fmla="*/ 9267593 w 12192000"/>
              <a:gd name="connsiteY8" fmla="*/ 4049282 h 4162697"/>
              <a:gd name="connsiteX9" fmla="*/ 9267593 w 12192000"/>
              <a:gd name="connsiteY9" fmla="*/ 4041741 h 4162697"/>
              <a:gd name="connsiteX10" fmla="*/ 9202509 w 12192000"/>
              <a:gd name="connsiteY10" fmla="*/ 4041741 h 4162697"/>
              <a:gd name="connsiteX11" fmla="*/ 9202509 w 12192000"/>
              <a:gd name="connsiteY11" fmla="*/ 4029171 h 4162697"/>
              <a:gd name="connsiteX12" fmla="*/ 9101267 w 12192000"/>
              <a:gd name="connsiteY12" fmla="*/ 4029171 h 4162697"/>
              <a:gd name="connsiteX13" fmla="*/ 9101267 w 12192000"/>
              <a:gd name="connsiteY13" fmla="*/ 4049282 h 4162697"/>
              <a:gd name="connsiteX14" fmla="*/ 9053057 w 12192000"/>
              <a:gd name="connsiteY14" fmla="*/ 4049282 h 4162697"/>
              <a:gd name="connsiteX15" fmla="*/ 9053057 w 12192000"/>
              <a:gd name="connsiteY15" fmla="*/ 4084478 h 4162697"/>
              <a:gd name="connsiteX16" fmla="*/ 8961457 w 12192000"/>
              <a:gd name="connsiteY16" fmla="*/ 4092020 h 4162697"/>
              <a:gd name="connsiteX17" fmla="*/ 8961457 w 12192000"/>
              <a:gd name="connsiteY17" fmla="*/ 4056824 h 4162697"/>
              <a:gd name="connsiteX18" fmla="*/ 8946994 w 12192000"/>
              <a:gd name="connsiteY18" fmla="*/ 4056824 h 4162697"/>
              <a:gd name="connsiteX19" fmla="*/ 8946994 w 12192000"/>
              <a:gd name="connsiteY19" fmla="*/ 4034199 h 4162697"/>
              <a:gd name="connsiteX20" fmla="*/ 8939763 w 12192000"/>
              <a:gd name="connsiteY20" fmla="*/ 4034199 h 4162697"/>
              <a:gd name="connsiteX21" fmla="*/ 8939763 w 12192000"/>
              <a:gd name="connsiteY21" fmla="*/ 3986434 h 4162697"/>
              <a:gd name="connsiteX22" fmla="*/ 8932531 w 12192000"/>
              <a:gd name="connsiteY22" fmla="*/ 3986434 h 4162697"/>
              <a:gd name="connsiteX23" fmla="*/ 8932531 w 12192000"/>
              <a:gd name="connsiteY23" fmla="*/ 3946211 h 4162697"/>
              <a:gd name="connsiteX24" fmla="*/ 8918067 w 12192000"/>
              <a:gd name="connsiteY24" fmla="*/ 3946211 h 4162697"/>
              <a:gd name="connsiteX25" fmla="*/ 8918067 w 12192000"/>
              <a:gd name="connsiteY25" fmla="*/ 3951239 h 4162697"/>
              <a:gd name="connsiteX26" fmla="*/ 8862625 w 12192000"/>
              <a:gd name="connsiteY26" fmla="*/ 3921071 h 4162697"/>
              <a:gd name="connsiteX27" fmla="*/ 8857804 w 12192000"/>
              <a:gd name="connsiteY27" fmla="*/ 3898446 h 4162697"/>
              <a:gd name="connsiteX28" fmla="*/ 8855394 w 12192000"/>
              <a:gd name="connsiteY28" fmla="*/ 3921071 h 4162697"/>
              <a:gd name="connsiteX29" fmla="*/ 8802363 w 12192000"/>
              <a:gd name="connsiteY29" fmla="*/ 3943697 h 4162697"/>
              <a:gd name="connsiteX30" fmla="*/ 8785489 w 12192000"/>
              <a:gd name="connsiteY30" fmla="*/ 3943697 h 4162697"/>
              <a:gd name="connsiteX31" fmla="*/ 8785489 w 12192000"/>
              <a:gd name="connsiteY31" fmla="*/ 3986434 h 4162697"/>
              <a:gd name="connsiteX32" fmla="*/ 8778257 w 12192000"/>
              <a:gd name="connsiteY32" fmla="*/ 3986434 h 4162697"/>
              <a:gd name="connsiteX33" fmla="*/ 8778257 w 12192000"/>
              <a:gd name="connsiteY33" fmla="*/ 4029171 h 4162697"/>
              <a:gd name="connsiteX34" fmla="*/ 8768615 w 12192000"/>
              <a:gd name="connsiteY34" fmla="*/ 4029171 h 4162697"/>
              <a:gd name="connsiteX35" fmla="*/ 8768615 w 12192000"/>
              <a:gd name="connsiteY35" fmla="*/ 4061853 h 4162697"/>
              <a:gd name="connsiteX36" fmla="*/ 8732458 w 12192000"/>
              <a:gd name="connsiteY36" fmla="*/ 4061853 h 4162697"/>
              <a:gd name="connsiteX37" fmla="*/ 8732458 w 12192000"/>
              <a:gd name="connsiteY37" fmla="*/ 4069395 h 4162697"/>
              <a:gd name="connsiteX38" fmla="*/ 8698709 w 12192000"/>
              <a:gd name="connsiteY38" fmla="*/ 4064366 h 4162697"/>
              <a:gd name="connsiteX39" fmla="*/ 8698709 w 12192000"/>
              <a:gd name="connsiteY39" fmla="*/ 3893418 h 4162697"/>
              <a:gd name="connsiteX40" fmla="*/ 8683946 w 12192000"/>
              <a:gd name="connsiteY40" fmla="*/ 3893418 h 4162697"/>
              <a:gd name="connsiteX41" fmla="*/ 8681836 w 12192000"/>
              <a:gd name="connsiteY41" fmla="*/ 3893418 h 4162697"/>
              <a:gd name="connsiteX42" fmla="*/ 8664962 w 12192000"/>
              <a:gd name="connsiteY42" fmla="*/ 3902216 h 4162697"/>
              <a:gd name="connsiteX43" fmla="*/ 8662552 w 12192000"/>
              <a:gd name="connsiteY43" fmla="*/ 3903474 h 4162697"/>
              <a:gd name="connsiteX44" fmla="*/ 8662552 w 12192000"/>
              <a:gd name="connsiteY44" fmla="*/ 3894675 h 4162697"/>
              <a:gd name="connsiteX45" fmla="*/ 8657731 w 12192000"/>
              <a:gd name="connsiteY45" fmla="*/ 3893418 h 4162697"/>
              <a:gd name="connsiteX46" fmla="*/ 8651403 w 12192000"/>
              <a:gd name="connsiteY46" fmla="*/ 3897817 h 4162697"/>
              <a:gd name="connsiteX47" fmla="*/ 8650499 w 12192000"/>
              <a:gd name="connsiteY47" fmla="*/ 3898446 h 4162697"/>
              <a:gd name="connsiteX48" fmla="*/ 8650499 w 12192000"/>
              <a:gd name="connsiteY48" fmla="*/ 3991462 h 4162697"/>
              <a:gd name="connsiteX49" fmla="*/ 8633626 w 12192000"/>
              <a:gd name="connsiteY49" fmla="*/ 3991462 h 4162697"/>
              <a:gd name="connsiteX50" fmla="*/ 8631215 w 12192000"/>
              <a:gd name="connsiteY50" fmla="*/ 3991462 h 4162697"/>
              <a:gd name="connsiteX51" fmla="*/ 8631215 w 12192000"/>
              <a:gd name="connsiteY51" fmla="*/ 3848167 h 4162697"/>
              <a:gd name="connsiteX52" fmla="*/ 8620669 w 12192000"/>
              <a:gd name="connsiteY52" fmla="*/ 3848167 h 4162697"/>
              <a:gd name="connsiteX53" fmla="*/ 8619163 w 12192000"/>
              <a:gd name="connsiteY53" fmla="*/ 3848167 h 4162697"/>
              <a:gd name="connsiteX54" fmla="*/ 8619163 w 12192000"/>
              <a:gd name="connsiteY54" fmla="*/ 3750123 h 4162697"/>
              <a:gd name="connsiteX55" fmla="*/ 8578184 w 12192000"/>
              <a:gd name="connsiteY55" fmla="*/ 3750123 h 4162697"/>
              <a:gd name="connsiteX56" fmla="*/ 8578184 w 12192000"/>
              <a:gd name="connsiteY56" fmla="*/ 3736925 h 4162697"/>
              <a:gd name="connsiteX57" fmla="*/ 8578184 w 12192000"/>
              <a:gd name="connsiteY57" fmla="*/ 3735039 h 4162697"/>
              <a:gd name="connsiteX58" fmla="*/ 8537204 w 12192000"/>
              <a:gd name="connsiteY58" fmla="*/ 3735039 h 4162697"/>
              <a:gd name="connsiteX59" fmla="*/ 8522441 w 12192000"/>
              <a:gd name="connsiteY59" fmla="*/ 3748238 h 4162697"/>
              <a:gd name="connsiteX60" fmla="*/ 8520331 w 12192000"/>
              <a:gd name="connsiteY60" fmla="*/ 3750123 h 4162697"/>
              <a:gd name="connsiteX61" fmla="*/ 8488994 w 12192000"/>
              <a:gd name="connsiteY61" fmla="*/ 3750123 h 4162697"/>
              <a:gd name="connsiteX62" fmla="*/ 8464889 w 12192000"/>
              <a:gd name="connsiteY62" fmla="*/ 3762692 h 4162697"/>
              <a:gd name="connsiteX63" fmla="*/ 8464889 w 12192000"/>
              <a:gd name="connsiteY63" fmla="*/ 3853195 h 4162697"/>
              <a:gd name="connsiteX64" fmla="*/ 8448015 w 12192000"/>
              <a:gd name="connsiteY64" fmla="*/ 3853195 h 4162697"/>
              <a:gd name="connsiteX65" fmla="*/ 8445605 w 12192000"/>
              <a:gd name="connsiteY65" fmla="*/ 3853195 h 4162697"/>
              <a:gd name="connsiteX66" fmla="*/ 8445605 w 12192000"/>
              <a:gd name="connsiteY66" fmla="*/ 3772749 h 4162697"/>
              <a:gd name="connsiteX67" fmla="*/ 8337131 w 12192000"/>
              <a:gd name="connsiteY67" fmla="*/ 3772749 h 4162697"/>
              <a:gd name="connsiteX68" fmla="*/ 8332310 w 12192000"/>
              <a:gd name="connsiteY68" fmla="*/ 3833084 h 4162697"/>
              <a:gd name="connsiteX69" fmla="*/ 8332310 w 12192000"/>
              <a:gd name="connsiteY69" fmla="*/ 3824284 h 4162697"/>
              <a:gd name="connsiteX70" fmla="*/ 8332310 w 12192000"/>
              <a:gd name="connsiteY70" fmla="*/ 3823028 h 4162697"/>
              <a:gd name="connsiteX71" fmla="*/ 8319655 w 12192000"/>
              <a:gd name="connsiteY71" fmla="*/ 3823028 h 4162697"/>
              <a:gd name="connsiteX72" fmla="*/ 8317847 w 12192000"/>
              <a:gd name="connsiteY72" fmla="*/ 3823028 h 4162697"/>
              <a:gd name="connsiteX73" fmla="*/ 8317847 w 12192000"/>
              <a:gd name="connsiteY73" fmla="*/ 3831826 h 4162697"/>
              <a:gd name="connsiteX74" fmla="*/ 8317847 w 12192000"/>
              <a:gd name="connsiteY74" fmla="*/ 3833084 h 4162697"/>
              <a:gd name="connsiteX75" fmla="*/ 8307301 w 12192000"/>
              <a:gd name="connsiteY75" fmla="*/ 3833084 h 4162697"/>
              <a:gd name="connsiteX76" fmla="*/ 8305794 w 12192000"/>
              <a:gd name="connsiteY76" fmla="*/ 3833084 h 4162697"/>
              <a:gd name="connsiteX77" fmla="*/ 8305794 w 12192000"/>
              <a:gd name="connsiteY77" fmla="*/ 3841882 h 4162697"/>
              <a:gd name="connsiteX78" fmla="*/ 8305794 w 12192000"/>
              <a:gd name="connsiteY78" fmla="*/ 3843139 h 4162697"/>
              <a:gd name="connsiteX79" fmla="*/ 8279279 w 12192000"/>
              <a:gd name="connsiteY79" fmla="*/ 3843139 h 4162697"/>
              <a:gd name="connsiteX80" fmla="*/ 8279279 w 12192000"/>
              <a:gd name="connsiteY80" fmla="*/ 3829941 h 4162697"/>
              <a:gd name="connsiteX81" fmla="*/ 8279279 w 12192000"/>
              <a:gd name="connsiteY81" fmla="*/ 3828055 h 4162697"/>
              <a:gd name="connsiteX82" fmla="*/ 8266624 w 12192000"/>
              <a:gd name="connsiteY82" fmla="*/ 3828055 h 4162697"/>
              <a:gd name="connsiteX83" fmla="*/ 8264816 w 12192000"/>
              <a:gd name="connsiteY83" fmla="*/ 3828055 h 4162697"/>
              <a:gd name="connsiteX84" fmla="*/ 8264816 w 12192000"/>
              <a:gd name="connsiteY84" fmla="*/ 3821456 h 4162697"/>
              <a:gd name="connsiteX85" fmla="*/ 8264816 w 12192000"/>
              <a:gd name="connsiteY85" fmla="*/ 3820513 h 4162697"/>
              <a:gd name="connsiteX86" fmla="*/ 8247942 w 12192000"/>
              <a:gd name="connsiteY86" fmla="*/ 3820513 h 4162697"/>
              <a:gd name="connsiteX87" fmla="*/ 8245532 w 12192000"/>
              <a:gd name="connsiteY87" fmla="*/ 3820513 h 4162697"/>
              <a:gd name="connsiteX88" fmla="*/ 8245532 w 12192000"/>
              <a:gd name="connsiteY88" fmla="*/ 3827113 h 4162697"/>
              <a:gd name="connsiteX89" fmla="*/ 8245532 w 12192000"/>
              <a:gd name="connsiteY89" fmla="*/ 3828055 h 4162697"/>
              <a:gd name="connsiteX90" fmla="*/ 8239204 w 12192000"/>
              <a:gd name="connsiteY90" fmla="*/ 3828055 h 4162697"/>
              <a:gd name="connsiteX91" fmla="*/ 8238300 w 12192000"/>
              <a:gd name="connsiteY91" fmla="*/ 3828055 h 4162697"/>
              <a:gd name="connsiteX92" fmla="*/ 8238300 w 12192000"/>
              <a:gd name="connsiteY92" fmla="*/ 3836855 h 4162697"/>
              <a:gd name="connsiteX93" fmla="*/ 8238300 w 12192000"/>
              <a:gd name="connsiteY93" fmla="*/ 3838111 h 4162697"/>
              <a:gd name="connsiteX94" fmla="*/ 8206963 w 12192000"/>
              <a:gd name="connsiteY94" fmla="*/ 3848167 h 4162697"/>
              <a:gd name="connsiteX95" fmla="*/ 8206963 w 12192000"/>
              <a:gd name="connsiteY95" fmla="*/ 3859166 h 4162697"/>
              <a:gd name="connsiteX96" fmla="*/ 8206963 w 12192000"/>
              <a:gd name="connsiteY96" fmla="*/ 3860737 h 4162697"/>
              <a:gd name="connsiteX97" fmla="*/ 8182858 w 12192000"/>
              <a:gd name="connsiteY97" fmla="*/ 3853195 h 4162697"/>
              <a:gd name="connsiteX98" fmla="*/ 8172312 w 12192000"/>
              <a:gd name="connsiteY98" fmla="*/ 3844396 h 4162697"/>
              <a:gd name="connsiteX99" fmla="*/ 8170806 w 12192000"/>
              <a:gd name="connsiteY99" fmla="*/ 3843139 h 4162697"/>
              <a:gd name="connsiteX100" fmla="*/ 8170806 w 12192000"/>
              <a:gd name="connsiteY100" fmla="*/ 3805429 h 4162697"/>
              <a:gd name="connsiteX101" fmla="*/ 8162368 w 12192000"/>
              <a:gd name="connsiteY101" fmla="*/ 3805429 h 4162697"/>
              <a:gd name="connsiteX102" fmla="*/ 8161164 w 12192000"/>
              <a:gd name="connsiteY102" fmla="*/ 3810458 h 4162697"/>
              <a:gd name="connsiteX103" fmla="*/ 8150617 w 12192000"/>
              <a:gd name="connsiteY103" fmla="*/ 3810458 h 4162697"/>
              <a:gd name="connsiteX104" fmla="*/ 8149110 w 12192000"/>
              <a:gd name="connsiteY104" fmla="*/ 3805429 h 4162697"/>
              <a:gd name="connsiteX105" fmla="*/ 8140674 w 12192000"/>
              <a:gd name="connsiteY105" fmla="*/ 3805429 h 4162697"/>
              <a:gd name="connsiteX106" fmla="*/ 8139468 w 12192000"/>
              <a:gd name="connsiteY106" fmla="*/ 3805429 h 4162697"/>
              <a:gd name="connsiteX107" fmla="*/ 8139468 w 12192000"/>
              <a:gd name="connsiteY107" fmla="*/ 3838111 h 4162697"/>
              <a:gd name="connsiteX108" fmla="*/ 8126813 w 12192000"/>
              <a:gd name="connsiteY108" fmla="*/ 3838111 h 4162697"/>
              <a:gd name="connsiteX109" fmla="*/ 8125005 w 12192000"/>
              <a:gd name="connsiteY109" fmla="*/ 3838111 h 4162697"/>
              <a:gd name="connsiteX110" fmla="*/ 8116569 w 12192000"/>
              <a:gd name="connsiteY110" fmla="*/ 3833712 h 4162697"/>
              <a:gd name="connsiteX111" fmla="*/ 8115363 w 12192000"/>
              <a:gd name="connsiteY111" fmla="*/ 3833084 h 4162697"/>
              <a:gd name="connsiteX112" fmla="*/ 8104817 w 12192000"/>
              <a:gd name="connsiteY112" fmla="*/ 3837483 h 4162697"/>
              <a:gd name="connsiteX113" fmla="*/ 8103310 w 12192000"/>
              <a:gd name="connsiteY113" fmla="*/ 3838111 h 4162697"/>
              <a:gd name="connsiteX114" fmla="*/ 8103310 w 12192000"/>
              <a:gd name="connsiteY114" fmla="*/ 3855708 h 4162697"/>
              <a:gd name="connsiteX115" fmla="*/ 8098489 w 12192000"/>
              <a:gd name="connsiteY115" fmla="*/ 3858223 h 4162697"/>
              <a:gd name="connsiteX116" fmla="*/ 8098489 w 12192000"/>
              <a:gd name="connsiteY116" fmla="*/ 3849424 h 4162697"/>
              <a:gd name="connsiteX117" fmla="*/ 8098489 w 12192000"/>
              <a:gd name="connsiteY117" fmla="*/ 3848167 h 4162697"/>
              <a:gd name="connsiteX118" fmla="*/ 8090053 w 12192000"/>
              <a:gd name="connsiteY118" fmla="*/ 3848167 h 4162697"/>
              <a:gd name="connsiteX119" fmla="*/ 8088847 w 12192000"/>
              <a:gd name="connsiteY119" fmla="*/ 3848167 h 4162697"/>
              <a:gd name="connsiteX120" fmla="*/ 8086437 w 12192000"/>
              <a:gd name="connsiteY120" fmla="*/ 3898446 h 4162697"/>
              <a:gd name="connsiteX121" fmla="*/ 8086437 w 12192000"/>
              <a:gd name="connsiteY121" fmla="*/ 3916044 h 4162697"/>
              <a:gd name="connsiteX122" fmla="*/ 8086437 w 12192000"/>
              <a:gd name="connsiteY122" fmla="*/ 3918558 h 4162697"/>
              <a:gd name="connsiteX123" fmla="*/ 8078001 w 12192000"/>
              <a:gd name="connsiteY123" fmla="*/ 3918558 h 4162697"/>
              <a:gd name="connsiteX124" fmla="*/ 8076795 w 12192000"/>
              <a:gd name="connsiteY124" fmla="*/ 3918558 h 4162697"/>
              <a:gd name="connsiteX125" fmla="*/ 8076795 w 12192000"/>
              <a:gd name="connsiteY125" fmla="*/ 4044255 h 4162697"/>
              <a:gd name="connsiteX126" fmla="*/ 8064140 w 12192000"/>
              <a:gd name="connsiteY126" fmla="*/ 4044255 h 4162697"/>
              <a:gd name="connsiteX127" fmla="*/ 8062332 w 12192000"/>
              <a:gd name="connsiteY127" fmla="*/ 4044255 h 4162697"/>
              <a:gd name="connsiteX128" fmla="*/ 8062332 w 12192000"/>
              <a:gd name="connsiteY128" fmla="*/ 4053053 h 4162697"/>
              <a:gd name="connsiteX129" fmla="*/ 8062332 w 12192000"/>
              <a:gd name="connsiteY129" fmla="*/ 4054311 h 4162697"/>
              <a:gd name="connsiteX130" fmla="*/ 8040637 w 12192000"/>
              <a:gd name="connsiteY130" fmla="*/ 4056824 h 4162697"/>
              <a:gd name="connsiteX131" fmla="*/ 8032200 w 12192000"/>
              <a:gd name="connsiteY131" fmla="*/ 4056824 h 4162697"/>
              <a:gd name="connsiteX132" fmla="*/ 8030995 w 12192000"/>
              <a:gd name="connsiteY132" fmla="*/ 4056824 h 4162697"/>
              <a:gd name="connsiteX133" fmla="*/ 8035816 w 12192000"/>
              <a:gd name="connsiteY133" fmla="*/ 4081964 h 4162697"/>
              <a:gd name="connsiteX134" fmla="*/ 8035816 w 12192000"/>
              <a:gd name="connsiteY134" fmla="*/ 4104590 h 4162697"/>
              <a:gd name="connsiteX135" fmla="*/ 8021051 w 12192000"/>
              <a:gd name="connsiteY135" fmla="*/ 4113389 h 4162697"/>
              <a:gd name="connsiteX136" fmla="*/ 8018942 w 12192000"/>
              <a:gd name="connsiteY136" fmla="*/ 4114645 h 4162697"/>
              <a:gd name="connsiteX137" fmla="*/ 8018942 w 12192000"/>
              <a:gd name="connsiteY137" fmla="*/ 4130044 h 4162697"/>
              <a:gd name="connsiteX138" fmla="*/ 8018942 w 12192000"/>
              <a:gd name="connsiteY138" fmla="*/ 4132243 h 4162697"/>
              <a:gd name="connsiteX139" fmla="*/ 8006288 w 12192000"/>
              <a:gd name="connsiteY139" fmla="*/ 4132243 h 4162697"/>
              <a:gd name="connsiteX140" fmla="*/ 8004479 w 12192000"/>
              <a:gd name="connsiteY140" fmla="*/ 4132243 h 4162697"/>
              <a:gd name="connsiteX141" fmla="*/ 8004479 w 12192000"/>
              <a:gd name="connsiteY141" fmla="*/ 4116845 h 4162697"/>
              <a:gd name="connsiteX142" fmla="*/ 8004479 w 12192000"/>
              <a:gd name="connsiteY142" fmla="*/ 4114645 h 4162697"/>
              <a:gd name="connsiteX143" fmla="*/ 7991823 w 12192000"/>
              <a:gd name="connsiteY143" fmla="*/ 4114645 h 4162697"/>
              <a:gd name="connsiteX144" fmla="*/ 7990016 w 12192000"/>
              <a:gd name="connsiteY144" fmla="*/ 4109618 h 4162697"/>
              <a:gd name="connsiteX145" fmla="*/ 7975252 w 12192000"/>
              <a:gd name="connsiteY145" fmla="*/ 4109618 h 4162697"/>
              <a:gd name="connsiteX146" fmla="*/ 7973143 w 12192000"/>
              <a:gd name="connsiteY146" fmla="*/ 4109618 h 4162697"/>
              <a:gd name="connsiteX147" fmla="*/ 7973143 w 12192000"/>
              <a:gd name="connsiteY147" fmla="*/ 4049282 h 4162697"/>
              <a:gd name="connsiteX148" fmla="*/ 7977964 w 12192000"/>
              <a:gd name="connsiteY148" fmla="*/ 4044255 h 4162697"/>
              <a:gd name="connsiteX149" fmla="*/ 7977964 w 12192000"/>
              <a:gd name="connsiteY149" fmla="*/ 4031057 h 4162697"/>
              <a:gd name="connsiteX150" fmla="*/ 7973143 w 12192000"/>
              <a:gd name="connsiteY150" fmla="*/ 4029171 h 4162697"/>
              <a:gd name="connsiteX151" fmla="*/ 7973143 w 12192000"/>
              <a:gd name="connsiteY151" fmla="*/ 4022572 h 4162697"/>
              <a:gd name="connsiteX152" fmla="*/ 7977964 w 12192000"/>
              <a:gd name="connsiteY152" fmla="*/ 4021629 h 4162697"/>
              <a:gd name="connsiteX153" fmla="*/ 7977964 w 12192000"/>
              <a:gd name="connsiteY153" fmla="*/ 4004032 h 4162697"/>
              <a:gd name="connsiteX154" fmla="*/ 7977964 w 12192000"/>
              <a:gd name="connsiteY154" fmla="*/ 4001518 h 4162697"/>
              <a:gd name="connsiteX155" fmla="*/ 7956269 w 12192000"/>
              <a:gd name="connsiteY155" fmla="*/ 4001518 h 4162697"/>
              <a:gd name="connsiteX156" fmla="*/ 7956269 w 12192000"/>
              <a:gd name="connsiteY156" fmla="*/ 3990520 h 4162697"/>
              <a:gd name="connsiteX157" fmla="*/ 7956269 w 12192000"/>
              <a:gd name="connsiteY157" fmla="*/ 3988948 h 4162697"/>
              <a:gd name="connsiteX158" fmla="*/ 7915289 w 12192000"/>
              <a:gd name="connsiteY158" fmla="*/ 3988948 h 4162697"/>
              <a:gd name="connsiteX159" fmla="*/ 7915289 w 12192000"/>
              <a:gd name="connsiteY159" fmla="*/ 4004346 h 4162697"/>
              <a:gd name="connsiteX160" fmla="*/ 7915289 w 12192000"/>
              <a:gd name="connsiteY160" fmla="*/ 4006545 h 4162697"/>
              <a:gd name="connsiteX161" fmla="*/ 7898416 w 12192000"/>
              <a:gd name="connsiteY161" fmla="*/ 4006545 h 4162697"/>
              <a:gd name="connsiteX162" fmla="*/ 7896005 w 12192000"/>
              <a:gd name="connsiteY162" fmla="*/ 4006545 h 4162697"/>
              <a:gd name="connsiteX163" fmla="*/ 7896005 w 12192000"/>
              <a:gd name="connsiteY163" fmla="*/ 4015345 h 4162697"/>
              <a:gd name="connsiteX164" fmla="*/ 7896005 w 12192000"/>
              <a:gd name="connsiteY164" fmla="*/ 4016602 h 4162697"/>
              <a:gd name="connsiteX165" fmla="*/ 7889678 w 12192000"/>
              <a:gd name="connsiteY165" fmla="*/ 4016602 h 4162697"/>
              <a:gd name="connsiteX166" fmla="*/ 7888774 w 12192000"/>
              <a:gd name="connsiteY166" fmla="*/ 4011574 h 4162697"/>
              <a:gd name="connsiteX167" fmla="*/ 7880338 w 12192000"/>
              <a:gd name="connsiteY167" fmla="*/ 4011574 h 4162697"/>
              <a:gd name="connsiteX168" fmla="*/ 7879132 w 12192000"/>
              <a:gd name="connsiteY168" fmla="*/ 4011574 h 4162697"/>
              <a:gd name="connsiteX169" fmla="*/ 7883953 w 12192000"/>
              <a:gd name="connsiteY169" fmla="*/ 3976379 h 4162697"/>
              <a:gd name="connsiteX170" fmla="*/ 7883953 w 12192000"/>
              <a:gd name="connsiteY170" fmla="*/ 3963180 h 4162697"/>
              <a:gd name="connsiteX171" fmla="*/ 7879132 w 12192000"/>
              <a:gd name="connsiteY171" fmla="*/ 3961295 h 4162697"/>
              <a:gd name="connsiteX172" fmla="*/ 7874311 w 12192000"/>
              <a:gd name="connsiteY172" fmla="*/ 3936155 h 4162697"/>
              <a:gd name="connsiteX173" fmla="*/ 7867079 w 12192000"/>
              <a:gd name="connsiteY173" fmla="*/ 3961295 h 4162697"/>
              <a:gd name="connsiteX174" fmla="*/ 7864970 w 12192000"/>
              <a:gd name="connsiteY174" fmla="*/ 3952495 h 4162697"/>
              <a:gd name="connsiteX175" fmla="*/ 7864669 w 12192000"/>
              <a:gd name="connsiteY175" fmla="*/ 3951239 h 4162697"/>
              <a:gd name="connsiteX176" fmla="*/ 7862560 w 12192000"/>
              <a:gd name="connsiteY176" fmla="*/ 3942440 h 4162697"/>
              <a:gd name="connsiteX177" fmla="*/ 7862258 w 12192000"/>
              <a:gd name="connsiteY177" fmla="*/ 3941183 h 4162697"/>
              <a:gd name="connsiteX178" fmla="*/ 7853822 w 12192000"/>
              <a:gd name="connsiteY178" fmla="*/ 3932384 h 4162697"/>
              <a:gd name="connsiteX179" fmla="*/ 7852616 w 12192000"/>
              <a:gd name="connsiteY179" fmla="*/ 3931127 h 4162697"/>
              <a:gd name="connsiteX180" fmla="*/ 7844180 w 12192000"/>
              <a:gd name="connsiteY180" fmla="*/ 3922329 h 4162697"/>
              <a:gd name="connsiteX181" fmla="*/ 7842974 w 12192000"/>
              <a:gd name="connsiteY181" fmla="*/ 3921071 h 4162697"/>
              <a:gd name="connsiteX182" fmla="*/ 7832428 w 12192000"/>
              <a:gd name="connsiteY182" fmla="*/ 3912273 h 4162697"/>
              <a:gd name="connsiteX183" fmla="*/ 7830922 w 12192000"/>
              <a:gd name="connsiteY183" fmla="*/ 3911016 h 4162697"/>
              <a:gd name="connsiteX184" fmla="*/ 7826703 w 12192000"/>
              <a:gd name="connsiteY184" fmla="*/ 3904416 h 4162697"/>
              <a:gd name="connsiteX185" fmla="*/ 7826101 w 12192000"/>
              <a:gd name="connsiteY185" fmla="*/ 3903474 h 4162697"/>
              <a:gd name="connsiteX186" fmla="*/ 7821882 w 12192000"/>
              <a:gd name="connsiteY186" fmla="*/ 3888076 h 4162697"/>
              <a:gd name="connsiteX187" fmla="*/ 7821280 w 12192000"/>
              <a:gd name="connsiteY187" fmla="*/ 3885876 h 4162697"/>
              <a:gd name="connsiteX188" fmla="*/ 7817061 w 12192000"/>
              <a:gd name="connsiteY188" fmla="*/ 3901275 h 4162697"/>
              <a:gd name="connsiteX189" fmla="*/ 7816459 w 12192000"/>
              <a:gd name="connsiteY189" fmla="*/ 3903474 h 4162697"/>
              <a:gd name="connsiteX190" fmla="*/ 7810131 w 12192000"/>
              <a:gd name="connsiteY190" fmla="*/ 3912273 h 4162697"/>
              <a:gd name="connsiteX191" fmla="*/ 7809227 w 12192000"/>
              <a:gd name="connsiteY191" fmla="*/ 3913529 h 4162697"/>
              <a:gd name="connsiteX192" fmla="*/ 7796572 w 12192000"/>
              <a:gd name="connsiteY192" fmla="*/ 3922329 h 4162697"/>
              <a:gd name="connsiteX193" fmla="*/ 7794764 w 12192000"/>
              <a:gd name="connsiteY193" fmla="*/ 3923586 h 4162697"/>
              <a:gd name="connsiteX194" fmla="*/ 7784218 w 12192000"/>
              <a:gd name="connsiteY194" fmla="*/ 3930184 h 4162697"/>
              <a:gd name="connsiteX195" fmla="*/ 7782711 w 12192000"/>
              <a:gd name="connsiteY195" fmla="*/ 3931127 h 4162697"/>
              <a:gd name="connsiteX196" fmla="*/ 7778493 w 12192000"/>
              <a:gd name="connsiteY196" fmla="*/ 3939926 h 4162697"/>
              <a:gd name="connsiteX197" fmla="*/ 7777890 w 12192000"/>
              <a:gd name="connsiteY197" fmla="*/ 3941183 h 4162697"/>
              <a:gd name="connsiteX198" fmla="*/ 7773672 w 12192000"/>
              <a:gd name="connsiteY198" fmla="*/ 3949982 h 4162697"/>
              <a:gd name="connsiteX199" fmla="*/ 7773069 w 12192000"/>
              <a:gd name="connsiteY199" fmla="*/ 3951239 h 4162697"/>
              <a:gd name="connsiteX200" fmla="*/ 7770959 w 12192000"/>
              <a:gd name="connsiteY200" fmla="*/ 3957838 h 4162697"/>
              <a:gd name="connsiteX201" fmla="*/ 7768248 w 12192000"/>
              <a:gd name="connsiteY201" fmla="*/ 3961295 h 4162697"/>
              <a:gd name="connsiteX202" fmla="*/ 7763427 w 12192000"/>
              <a:gd name="connsiteY202" fmla="*/ 3936155 h 4162697"/>
              <a:gd name="connsiteX203" fmla="*/ 7758606 w 12192000"/>
              <a:gd name="connsiteY203" fmla="*/ 3961295 h 4162697"/>
              <a:gd name="connsiteX204" fmla="*/ 7753784 w 12192000"/>
              <a:gd name="connsiteY204" fmla="*/ 3958781 h 4162697"/>
              <a:gd name="connsiteX205" fmla="*/ 7753784 w 12192000"/>
              <a:gd name="connsiteY205" fmla="*/ 3971979 h 4162697"/>
              <a:gd name="connsiteX206" fmla="*/ 7758606 w 12192000"/>
              <a:gd name="connsiteY206" fmla="*/ 3973865 h 4162697"/>
              <a:gd name="connsiteX207" fmla="*/ 7758606 w 12192000"/>
              <a:gd name="connsiteY207" fmla="*/ 4016602 h 4162697"/>
              <a:gd name="connsiteX208" fmla="*/ 7734500 w 12192000"/>
              <a:gd name="connsiteY208" fmla="*/ 4016602 h 4162697"/>
              <a:gd name="connsiteX209" fmla="*/ 7734500 w 12192000"/>
              <a:gd name="connsiteY209" fmla="*/ 4023201 h 4162697"/>
              <a:gd name="connsiteX210" fmla="*/ 7734500 w 12192000"/>
              <a:gd name="connsiteY210" fmla="*/ 4024144 h 4162697"/>
              <a:gd name="connsiteX211" fmla="*/ 7695932 w 12192000"/>
              <a:gd name="connsiteY211" fmla="*/ 4024144 h 4162697"/>
              <a:gd name="connsiteX212" fmla="*/ 7695932 w 12192000"/>
              <a:gd name="connsiteY212" fmla="*/ 4104590 h 4162697"/>
              <a:gd name="connsiteX213" fmla="*/ 7654953 w 12192000"/>
              <a:gd name="connsiteY213" fmla="*/ 4104590 h 4162697"/>
              <a:gd name="connsiteX214" fmla="*/ 7645311 w 12192000"/>
              <a:gd name="connsiteY214" fmla="*/ 4157382 h 4162697"/>
              <a:gd name="connsiteX215" fmla="*/ 7645311 w 12192000"/>
              <a:gd name="connsiteY215" fmla="*/ 4148584 h 4162697"/>
              <a:gd name="connsiteX216" fmla="*/ 7645311 w 12192000"/>
              <a:gd name="connsiteY216" fmla="*/ 4147327 h 4162697"/>
              <a:gd name="connsiteX217" fmla="*/ 7638984 w 12192000"/>
              <a:gd name="connsiteY217" fmla="*/ 4147327 h 4162697"/>
              <a:gd name="connsiteX218" fmla="*/ 7638080 w 12192000"/>
              <a:gd name="connsiteY218" fmla="*/ 4147327 h 4162697"/>
              <a:gd name="connsiteX219" fmla="*/ 7638080 w 12192000"/>
              <a:gd name="connsiteY219" fmla="*/ 4162697 h 4162697"/>
              <a:gd name="connsiteX220" fmla="*/ 7628438 w 12192000"/>
              <a:gd name="connsiteY220" fmla="*/ 4162697 h 4162697"/>
              <a:gd name="connsiteX221" fmla="*/ 7628438 w 12192000"/>
              <a:gd name="connsiteY221" fmla="*/ 4143124 h 4162697"/>
              <a:gd name="connsiteX222" fmla="*/ 7628438 w 12192000"/>
              <a:gd name="connsiteY222" fmla="*/ 4127215 h 4162697"/>
              <a:gd name="connsiteX223" fmla="*/ 7601922 w 12192000"/>
              <a:gd name="connsiteY223" fmla="*/ 4092020 h 4162697"/>
              <a:gd name="connsiteX224" fmla="*/ 7593485 w 12192000"/>
              <a:gd name="connsiteY224" fmla="*/ 4092020 h 4162697"/>
              <a:gd name="connsiteX225" fmla="*/ 7592280 w 12192000"/>
              <a:gd name="connsiteY225" fmla="*/ 4086992 h 4162697"/>
              <a:gd name="connsiteX226" fmla="*/ 7579624 w 12192000"/>
              <a:gd name="connsiteY226" fmla="*/ 4086992 h 4162697"/>
              <a:gd name="connsiteX227" fmla="*/ 7577817 w 12192000"/>
              <a:gd name="connsiteY227" fmla="*/ 4086992 h 4162697"/>
              <a:gd name="connsiteX228" fmla="*/ 7577817 w 12192000"/>
              <a:gd name="connsiteY228" fmla="*/ 4078193 h 4162697"/>
              <a:gd name="connsiteX229" fmla="*/ 7577817 w 12192000"/>
              <a:gd name="connsiteY229" fmla="*/ 4076937 h 4162697"/>
              <a:gd name="connsiteX230" fmla="*/ 7563052 w 12192000"/>
              <a:gd name="connsiteY230" fmla="*/ 4076937 h 4162697"/>
              <a:gd name="connsiteX231" fmla="*/ 7560942 w 12192000"/>
              <a:gd name="connsiteY231" fmla="*/ 4076937 h 4162697"/>
              <a:gd name="connsiteX232" fmla="*/ 7552506 w 12192000"/>
              <a:gd name="connsiteY232" fmla="*/ 4081336 h 4162697"/>
              <a:gd name="connsiteX233" fmla="*/ 7551300 w 12192000"/>
              <a:gd name="connsiteY233" fmla="*/ 4081964 h 4162697"/>
              <a:gd name="connsiteX234" fmla="*/ 7551300 w 12192000"/>
              <a:gd name="connsiteY234" fmla="*/ 4092963 h 4162697"/>
              <a:gd name="connsiteX235" fmla="*/ 7551300 w 12192000"/>
              <a:gd name="connsiteY235" fmla="*/ 4094534 h 4162697"/>
              <a:gd name="connsiteX236" fmla="*/ 7542864 w 12192000"/>
              <a:gd name="connsiteY236" fmla="*/ 4094534 h 4162697"/>
              <a:gd name="connsiteX237" fmla="*/ 7541658 w 12192000"/>
              <a:gd name="connsiteY237" fmla="*/ 4094534 h 4162697"/>
              <a:gd name="connsiteX238" fmla="*/ 7541658 w 12192000"/>
              <a:gd name="connsiteY238" fmla="*/ 4066881 h 4162697"/>
              <a:gd name="connsiteX239" fmla="*/ 7550095 w 12192000"/>
              <a:gd name="connsiteY239" fmla="*/ 4066881 h 4162697"/>
              <a:gd name="connsiteX240" fmla="*/ 7551300 w 12192000"/>
              <a:gd name="connsiteY240" fmla="*/ 4061853 h 4162697"/>
              <a:gd name="connsiteX241" fmla="*/ 7524785 w 12192000"/>
              <a:gd name="connsiteY241" fmla="*/ 4039227 h 4162697"/>
              <a:gd name="connsiteX242" fmla="*/ 7524785 w 12192000"/>
              <a:gd name="connsiteY242" fmla="*/ 4030428 h 4162697"/>
              <a:gd name="connsiteX243" fmla="*/ 7524785 w 12192000"/>
              <a:gd name="connsiteY243" fmla="*/ 4029171 h 4162697"/>
              <a:gd name="connsiteX244" fmla="*/ 7533222 w 12192000"/>
              <a:gd name="connsiteY244" fmla="*/ 4029171 h 4162697"/>
              <a:gd name="connsiteX245" fmla="*/ 7534427 w 12192000"/>
              <a:gd name="connsiteY245" fmla="*/ 4029171 h 4162697"/>
              <a:gd name="connsiteX246" fmla="*/ 7534427 w 12192000"/>
              <a:gd name="connsiteY246" fmla="*/ 4022572 h 4162697"/>
              <a:gd name="connsiteX247" fmla="*/ 7534427 w 12192000"/>
              <a:gd name="connsiteY247" fmla="*/ 4021629 h 4162697"/>
              <a:gd name="connsiteX248" fmla="*/ 7525990 w 12192000"/>
              <a:gd name="connsiteY248" fmla="*/ 4021629 h 4162697"/>
              <a:gd name="connsiteX249" fmla="*/ 7524785 w 12192000"/>
              <a:gd name="connsiteY249" fmla="*/ 4021629 h 4162697"/>
              <a:gd name="connsiteX250" fmla="*/ 7524785 w 12192000"/>
              <a:gd name="connsiteY250" fmla="*/ 4012831 h 4162697"/>
              <a:gd name="connsiteX251" fmla="*/ 7524785 w 12192000"/>
              <a:gd name="connsiteY251" fmla="*/ 4011574 h 4162697"/>
              <a:gd name="connsiteX252" fmla="*/ 7533222 w 12192000"/>
              <a:gd name="connsiteY252" fmla="*/ 4011574 h 4162697"/>
              <a:gd name="connsiteX253" fmla="*/ 7534427 w 12192000"/>
              <a:gd name="connsiteY253" fmla="*/ 4011574 h 4162697"/>
              <a:gd name="connsiteX254" fmla="*/ 7534427 w 12192000"/>
              <a:gd name="connsiteY254" fmla="*/ 4002774 h 4162697"/>
              <a:gd name="connsiteX255" fmla="*/ 7534427 w 12192000"/>
              <a:gd name="connsiteY255" fmla="*/ 4001518 h 4162697"/>
              <a:gd name="connsiteX256" fmla="*/ 7525990 w 12192000"/>
              <a:gd name="connsiteY256" fmla="*/ 4001518 h 4162697"/>
              <a:gd name="connsiteX257" fmla="*/ 7524785 w 12192000"/>
              <a:gd name="connsiteY257" fmla="*/ 4001518 h 4162697"/>
              <a:gd name="connsiteX258" fmla="*/ 7524785 w 12192000"/>
              <a:gd name="connsiteY258" fmla="*/ 3992719 h 4162697"/>
              <a:gd name="connsiteX259" fmla="*/ 7524785 w 12192000"/>
              <a:gd name="connsiteY259" fmla="*/ 3991462 h 4162697"/>
              <a:gd name="connsiteX260" fmla="*/ 7533222 w 12192000"/>
              <a:gd name="connsiteY260" fmla="*/ 3991462 h 4162697"/>
              <a:gd name="connsiteX261" fmla="*/ 7534427 w 12192000"/>
              <a:gd name="connsiteY261" fmla="*/ 3991462 h 4162697"/>
              <a:gd name="connsiteX262" fmla="*/ 7534427 w 12192000"/>
              <a:gd name="connsiteY262" fmla="*/ 3984863 h 4162697"/>
              <a:gd name="connsiteX263" fmla="*/ 7534427 w 12192000"/>
              <a:gd name="connsiteY263" fmla="*/ 3983921 h 4162697"/>
              <a:gd name="connsiteX264" fmla="*/ 7525990 w 12192000"/>
              <a:gd name="connsiteY264" fmla="*/ 3983921 h 4162697"/>
              <a:gd name="connsiteX265" fmla="*/ 7524785 w 12192000"/>
              <a:gd name="connsiteY265" fmla="*/ 3983921 h 4162697"/>
              <a:gd name="connsiteX266" fmla="*/ 7524785 w 12192000"/>
              <a:gd name="connsiteY266" fmla="*/ 3975121 h 4162697"/>
              <a:gd name="connsiteX267" fmla="*/ 7524785 w 12192000"/>
              <a:gd name="connsiteY267" fmla="*/ 3973865 h 4162697"/>
              <a:gd name="connsiteX268" fmla="*/ 7533222 w 12192000"/>
              <a:gd name="connsiteY268" fmla="*/ 3973865 h 4162697"/>
              <a:gd name="connsiteX269" fmla="*/ 7534427 w 12192000"/>
              <a:gd name="connsiteY269" fmla="*/ 3973865 h 4162697"/>
              <a:gd name="connsiteX270" fmla="*/ 7534427 w 12192000"/>
              <a:gd name="connsiteY270" fmla="*/ 3965066 h 4162697"/>
              <a:gd name="connsiteX271" fmla="*/ 7534427 w 12192000"/>
              <a:gd name="connsiteY271" fmla="*/ 3963808 h 4162697"/>
              <a:gd name="connsiteX272" fmla="*/ 7525990 w 12192000"/>
              <a:gd name="connsiteY272" fmla="*/ 3963808 h 4162697"/>
              <a:gd name="connsiteX273" fmla="*/ 7524785 w 12192000"/>
              <a:gd name="connsiteY273" fmla="*/ 3963808 h 4162697"/>
              <a:gd name="connsiteX274" fmla="*/ 7524785 w 12192000"/>
              <a:gd name="connsiteY274" fmla="*/ 3957209 h 4162697"/>
              <a:gd name="connsiteX275" fmla="*/ 7524785 w 12192000"/>
              <a:gd name="connsiteY275" fmla="*/ 3956266 h 4162697"/>
              <a:gd name="connsiteX276" fmla="*/ 7533222 w 12192000"/>
              <a:gd name="connsiteY276" fmla="*/ 3956266 h 4162697"/>
              <a:gd name="connsiteX277" fmla="*/ 7534427 w 12192000"/>
              <a:gd name="connsiteY277" fmla="*/ 3956266 h 4162697"/>
              <a:gd name="connsiteX278" fmla="*/ 7534427 w 12192000"/>
              <a:gd name="connsiteY278" fmla="*/ 3947468 h 4162697"/>
              <a:gd name="connsiteX279" fmla="*/ 7534427 w 12192000"/>
              <a:gd name="connsiteY279" fmla="*/ 3946211 h 4162697"/>
              <a:gd name="connsiteX280" fmla="*/ 7525990 w 12192000"/>
              <a:gd name="connsiteY280" fmla="*/ 3946211 h 4162697"/>
              <a:gd name="connsiteX281" fmla="*/ 7524785 w 12192000"/>
              <a:gd name="connsiteY281" fmla="*/ 3946211 h 4162697"/>
              <a:gd name="connsiteX282" fmla="*/ 7524785 w 12192000"/>
              <a:gd name="connsiteY282" fmla="*/ 3937412 h 4162697"/>
              <a:gd name="connsiteX283" fmla="*/ 7524785 w 12192000"/>
              <a:gd name="connsiteY283" fmla="*/ 3936155 h 4162697"/>
              <a:gd name="connsiteX284" fmla="*/ 7533222 w 12192000"/>
              <a:gd name="connsiteY284" fmla="*/ 3936155 h 4162697"/>
              <a:gd name="connsiteX285" fmla="*/ 7534427 w 12192000"/>
              <a:gd name="connsiteY285" fmla="*/ 3936155 h 4162697"/>
              <a:gd name="connsiteX286" fmla="*/ 7534427 w 12192000"/>
              <a:gd name="connsiteY286" fmla="*/ 3927357 h 4162697"/>
              <a:gd name="connsiteX287" fmla="*/ 7534427 w 12192000"/>
              <a:gd name="connsiteY287" fmla="*/ 3926100 h 4162697"/>
              <a:gd name="connsiteX288" fmla="*/ 7525990 w 12192000"/>
              <a:gd name="connsiteY288" fmla="*/ 3926100 h 4162697"/>
              <a:gd name="connsiteX289" fmla="*/ 7524785 w 12192000"/>
              <a:gd name="connsiteY289" fmla="*/ 3926100 h 4162697"/>
              <a:gd name="connsiteX290" fmla="*/ 7524785 w 12192000"/>
              <a:gd name="connsiteY290" fmla="*/ 3919500 h 4162697"/>
              <a:gd name="connsiteX291" fmla="*/ 7524785 w 12192000"/>
              <a:gd name="connsiteY291" fmla="*/ 3918558 h 4162697"/>
              <a:gd name="connsiteX292" fmla="*/ 7533222 w 12192000"/>
              <a:gd name="connsiteY292" fmla="*/ 3918558 h 4162697"/>
              <a:gd name="connsiteX293" fmla="*/ 7534427 w 12192000"/>
              <a:gd name="connsiteY293" fmla="*/ 3918558 h 4162697"/>
              <a:gd name="connsiteX294" fmla="*/ 7534427 w 12192000"/>
              <a:gd name="connsiteY294" fmla="*/ 3909758 h 4162697"/>
              <a:gd name="connsiteX295" fmla="*/ 7534427 w 12192000"/>
              <a:gd name="connsiteY295" fmla="*/ 3908502 h 4162697"/>
              <a:gd name="connsiteX296" fmla="*/ 7525990 w 12192000"/>
              <a:gd name="connsiteY296" fmla="*/ 3908502 h 4162697"/>
              <a:gd name="connsiteX297" fmla="*/ 7524785 w 12192000"/>
              <a:gd name="connsiteY297" fmla="*/ 3908502 h 4162697"/>
              <a:gd name="connsiteX298" fmla="*/ 7524785 w 12192000"/>
              <a:gd name="connsiteY298" fmla="*/ 3899703 h 4162697"/>
              <a:gd name="connsiteX299" fmla="*/ 7524785 w 12192000"/>
              <a:gd name="connsiteY299" fmla="*/ 3898446 h 4162697"/>
              <a:gd name="connsiteX300" fmla="*/ 7533222 w 12192000"/>
              <a:gd name="connsiteY300" fmla="*/ 3898446 h 4162697"/>
              <a:gd name="connsiteX301" fmla="*/ 7534427 w 12192000"/>
              <a:gd name="connsiteY301" fmla="*/ 3898446 h 4162697"/>
              <a:gd name="connsiteX302" fmla="*/ 7534427 w 12192000"/>
              <a:gd name="connsiteY302" fmla="*/ 3891847 h 4162697"/>
              <a:gd name="connsiteX303" fmla="*/ 7534427 w 12192000"/>
              <a:gd name="connsiteY303" fmla="*/ 3890905 h 4162697"/>
              <a:gd name="connsiteX304" fmla="*/ 7525990 w 12192000"/>
              <a:gd name="connsiteY304" fmla="*/ 3890905 h 4162697"/>
              <a:gd name="connsiteX305" fmla="*/ 7524785 w 12192000"/>
              <a:gd name="connsiteY305" fmla="*/ 3890905 h 4162697"/>
              <a:gd name="connsiteX306" fmla="*/ 7524785 w 12192000"/>
              <a:gd name="connsiteY306" fmla="*/ 3882105 h 4162697"/>
              <a:gd name="connsiteX307" fmla="*/ 7524785 w 12192000"/>
              <a:gd name="connsiteY307" fmla="*/ 3880848 h 4162697"/>
              <a:gd name="connsiteX308" fmla="*/ 7533222 w 12192000"/>
              <a:gd name="connsiteY308" fmla="*/ 3880848 h 4162697"/>
              <a:gd name="connsiteX309" fmla="*/ 7534427 w 12192000"/>
              <a:gd name="connsiteY309" fmla="*/ 3880848 h 4162697"/>
              <a:gd name="connsiteX310" fmla="*/ 7534427 w 12192000"/>
              <a:gd name="connsiteY310" fmla="*/ 3872050 h 4162697"/>
              <a:gd name="connsiteX311" fmla="*/ 7534427 w 12192000"/>
              <a:gd name="connsiteY311" fmla="*/ 3870792 h 4162697"/>
              <a:gd name="connsiteX312" fmla="*/ 7525990 w 12192000"/>
              <a:gd name="connsiteY312" fmla="*/ 3870792 h 4162697"/>
              <a:gd name="connsiteX313" fmla="*/ 7524785 w 12192000"/>
              <a:gd name="connsiteY313" fmla="*/ 3870792 h 4162697"/>
              <a:gd name="connsiteX314" fmla="*/ 7524785 w 12192000"/>
              <a:gd name="connsiteY314" fmla="*/ 3861994 h 4162697"/>
              <a:gd name="connsiteX315" fmla="*/ 7524785 w 12192000"/>
              <a:gd name="connsiteY315" fmla="*/ 3860737 h 4162697"/>
              <a:gd name="connsiteX316" fmla="*/ 7533222 w 12192000"/>
              <a:gd name="connsiteY316" fmla="*/ 3860737 h 4162697"/>
              <a:gd name="connsiteX317" fmla="*/ 7534427 w 12192000"/>
              <a:gd name="connsiteY317" fmla="*/ 3860737 h 4162697"/>
              <a:gd name="connsiteX318" fmla="*/ 7534427 w 12192000"/>
              <a:gd name="connsiteY318" fmla="*/ 3854138 h 4162697"/>
              <a:gd name="connsiteX319" fmla="*/ 7534427 w 12192000"/>
              <a:gd name="connsiteY319" fmla="*/ 3853195 h 4162697"/>
              <a:gd name="connsiteX320" fmla="*/ 7525990 w 12192000"/>
              <a:gd name="connsiteY320" fmla="*/ 3853195 h 4162697"/>
              <a:gd name="connsiteX321" fmla="*/ 7524785 w 12192000"/>
              <a:gd name="connsiteY321" fmla="*/ 3853195 h 4162697"/>
              <a:gd name="connsiteX322" fmla="*/ 7524785 w 12192000"/>
              <a:gd name="connsiteY322" fmla="*/ 3844396 h 4162697"/>
              <a:gd name="connsiteX323" fmla="*/ 7524785 w 12192000"/>
              <a:gd name="connsiteY323" fmla="*/ 3843139 h 4162697"/>
              <a:gd name="connsiteX324" fmla="*/ 7533222 w 12192000"/>
              <a:gd name="connsiteY324" fmla="*/ 3843139 h 4162697"/>
              <a:gd name="connsiteX325" fmla="*/ 7534427 w 12192000"/>
              <a:gd name="connsiteY325" fmla="*/ 3843139 h 4162697"/>
              <a:gd name="connsiteX326" fmla="*/ 7534427 w 12192000"/>
              <a:gd name="connsiteY326" fmla="*/ 3834340 h 4162697"/>
              <a:gd name="connsiteX327" fmla="*/ 7534427 w 12192000"/>
              <a:gd name="connsiteY327" fmla="*/ 3833084 h 4162697"/>
              <a:gd name="connsiteX328" fmla="*/ 7525990 w 12192000"/>
              <a:gd name="connsiteY328" fmla="*/ 3833084 h 4162697"/>
              <a:gd name="connsiteX329" fmla="*/ 7524785 w 12192000"/>
              <a:gd name="connsiteY329" fmla="*/ 3833084 h 4162697"/>
              <a:gd name="connsiteX330" fmla="*/ 7524785 w 12192000"/>
              <a:gd name="connsiteY330" fmla="*/ 3824284 h 4162697"/>
              <a:gd name="connsiteX331" fmla="*/ 7524785 w 12192000"/>
              <a:gd name="connsiteY331" fmla="*/ 3823028 h 4162697"/>
              <a:gd name="connsiteX332" fmla="*/ 7533222 w 12192000"/>
              <a:gd name="connsiteY332" fmla="*/ 3823028 h 4162697"/>
              <a:gd name="connsiteX333" fmla="*/ 7534427 w 12192000"/>
              <a:gd name="connsiteY333" fmla="*/ 3823028 h 4162697"/>
              <a:gd name="connsiteX334" fmla="*/ 7534427 w 12192000"/>
              <a:gd name="connsiteY334" fmla="*/ 3772749 h 4162697"/>
              <a:gd name="connsiteX335" fmla="*/ 7519964 w 12192000"/>
              <a:gd name="connsiteY335" fmla="*/ 3750123 h 4162697"/>
              <a:gd name="connsiteX336" fmla="*/ 7358458 w 12192000"/>
              <a:gd name="connsiteY336" fmla="*/ 3750123 h 4162697"/>
              <a:gd name="connsiteX337" fmla="*/ 7358458 w 12192000"/>
              <a:gd name="connsiteY337" fmla="*/ 3790347 h 4162697"/>
              <a:gd name="connsiteX338" fmla="*/ 7366896 w 12192000"/>
              <a:gd name="connsiteY338" fmla="*/ 3803545 h 4162697"/>
              <a:gd name="connsiteX339" fmla="*/ 7368101 w 12192000"/>
              <a:gd name="connsiteY339" fmla="*/ 3805429 h 4162697"/>
              <a:gd name="connsiteX340" fmla="*/ 7359664 w 12192000"/>
              <a:gd name="connsiteY340" fmla="*/ 3805429 h 4162697"/>
              <a:gd name="connsiteX341" fmla="*/ 7358458 w 12192000"/>
              <a:gd name="connsiteY341" fmla="*/ 3805429 h 4162697"/>
              <a:gd name="connsiteX342" fmla="*/ 7358458 w 12192000"/>
              <a:gd name="connsiteY342" fmla="*/ 3814229 h 4162697"/>
              <a:gd name="connsiteX343" fmla="*/ 7358458 w 12192000"/>
              <a:gd name="connsiteY343" fmla="*/ 3815486 h 4162697"/>
              <a:gd name="connsiteX344" fmla="*/ 7366896 w 12192000"/>
              <a:gd name="connsiteY344" fmla="*/ 3815486 h 4162697"/>
              <a:gd name="connsiteX345" fmla="*/ 7368101 w 12192000"/>
              <a:gd name="connsiteY345" fmla="*/ 3815486 h 4162697"/>
              <a:gd name="connsiteX346" fmla="*/ 7368101 w 12192000"/>
              <a:gd name="connsiteY346" fmla="*/ 3822085 h 4162697"/>
              <a:gd name="connsiteX347" fmla="*/ 7368101 w 12192000"/>
              <a:gd name="connsiteY347" fmla="*/ 3823028 h 4162697"/>
              <a:gd name="connsiteX348" fmla="*/ 7359664 w 12192000"/>
              <a:gd name="connsiteY348" fmla="*/ 3823028 h 4162697"/>
              <a:gd name="connsiteX349" fmla="*/ 7358458 w 12192000"/>
              <a:gd name="connsiteY349" fmla="*/ 3823028 h 4162697"/>
              <a:gd name="connsiteX350" fmla="*/ 7358458 w 12192000"/>
              <a:gd name="connsiteY350" fmla="*/ 3831826 h 4162697"/>
              <a:gd name="connsiteX351" fmla="*/ 7358458 w 12192000"/>
              <a:gd name="connsiteY351" fmla="*/ 3833084 h 4162697"/>
              <a:gd name="connsiteX352" fmla="*/ 7366896 w 12192000"/>
              <a:gd name="connsiteY352" fmla="*/ 3833084 h 4162697"/>
              <a:gd name="connsiteX353" fmla="*/ 7368101 w 12192000"/>
              <a:gd name="connsiteY353" fmla="*/ 3833084 h 4162697"/>
              <a:gd name="connsiteX354" fmla="*/ 7368101 w 12192000"/>
              <a:gd name="connsiteY354" fmla="*/ 3841882 h 4162697"/>
              <a:gd name="connsiteX355" fmla="*/ 7368101 w 12192000"/>
              <a:gd name="connsiteY355" fmla="*/ 3843139 h 4162697"/>
              <a:gd name="connsiteX356" fmla="*/ 7359664 w 12192000"/>
              <a:gd name="connsiteY356" fmla="*/ 3843139 h 4162697"/>
              <a:gd name="connsiteX357" fmla="*/ 7358458 w 12192000"/>
              <a:gd name="connsiteY357" fmla="*/ 3843139 h 4162697"/>
              <a:gd name="connsiteX358" fmla="*/ 7358458 w 12192000"/>
              <a:gd name="connsiteY358" fmla="*/ 3851939 h 4162697"/>
              <a:gd name="connsiteX359" fmla="*/ 7358458 w 12192000"/>
              <a:gd name="connsiteY359" fmla="*/ 3853195 h 4162697"/>
              <a:gd name="connsiteX360" fmla="*/ 7366896 w 12192000"/>
              <a:gd name="connsiteY360" fmla="*/ 3853195 h 4162697"/>
              <a:gd name="connsiteX361" fmla="*/ 7368101 w 12192000"/>
              <a:gd name="connsiteY361" fmla="*/ 3853195 h 4162697"/>
              <a:gd name="connsiteX362" fmla="*/ 7368101 w 12192000"/>
              <a:gd name="connsiteY362" fmla="*/ 3859794 h 4162697"/>
              <a:gd name="connsiteX363" fmla="*/ 7368101 w 12192000"/>
              <a:gd name="connsiteY363" fmla="*/ 3860737 h 4162697"/>
              <a:gd name="connsiteX364" fmla="*/ 7359664 w 12192000"/>
              <a:gd name="connsiteY364" fmla="*/ 3860737 h 4162697"/>
              <a:gd name="connsiteX365" fmla="*/ 7358458 w 12192000"/>
              <a:gd name="connsiteY365" fmla="*/ 3860737 h 4162697"/>
              <a:gd name="connsiteX366" fmla="*/ 7358458 w 12192000"/>
              <a:gd name="connsiteY366" fmla="*/ 3869536 h 4162697"/>
              <a:gd name="connsiteX367" fmla="*/ 7358458 w 12192000"/>
              <a:gd name="connsiteY367" fmla="*/ 3870792 h 4162697"/>
              <a:gd name="connsiteX368" fmla="*/ 7366896 w 12192000"/>
              <a:gd name="connsiteY368" fmla="*/ 3870792 h 4162697"/>
              <a:gd name="connsiteX369" fmla="*/ 7368101 w 12192000"/>
              <a:gd name="connsiteY369" fmla="*/ 3870792 h 4162697"/>
              <a:gd name="connsiteX370" fmla="*/ 7368101 w 12192000"/>
              <a:gd name="connsiteY370" fmla="*/ 3879592 h 4162697"/>
              <a:gd name="connsiteX371" fmla="*/ 7368101 w 12192000"/>
              <a:gd name="connsiteY371" fmla="*/ 3880848 h 4162697"/>
              <a:gd name="connsiteX372" fmla="*/ 7359664 w 12192000"/>
              <a:gd name="connsiteY372" fmla="*/ 3880848 h 4162697"/>
              <a:gd name="connsiteX373" fmla="*/ 7358458 w 12192000"/>
              <a:gd name="connsiteY373" fmla="*/ 3880848 h 4162697"/>
              <a:gd name="connsiteX374" fmla="*/ 7358458 w 12192000"/>
              <a:gd name="connsiteY374" fmla="*/ 3889647 h 4162697"/>
              <a:gd name="connsiteX375" fmla="*/ 7358458 w 12192000"/>
              <a:gd name="connsiteY375" fmla="*/ 3890905 h 4162697"/>
              <a:gd name="connsiteX376" fmla="*/ 7366896 w 12192000"/>
              <a:gd name="connsiteY376" fmla="*/ 3890905 h 4162697"/>
              <a:gd name="connsiteX377" fmla="*/ 7368101 w 12192000"/>
              <a:gd name="connsiteY377" fmla="*/ 3890905 h 4162697"/>
              <a:gd name="connsiteX378" fmla="*/ 7368101 w 12192000"/>
              <a:gd name="connsiteY378" fmla="*/ 3897504 h 4162697"/>
              <a:gd name="connsiteX379" fmla="*/ 7368101 w 12192000"/>
              <a:gd name="connsiteY379" fmla="*/ 3898446 h 4162697"/>
              <a:gd name="connsiteX380" fmla="*/ 7359664 w 12192000"/>
              <a:gd name="connsiteY380" fmla="*/ 3898446 h 4162697"/>
              <a:gd name="connsiteX381" fmla="*/ 7358458 w 12192000"/>
              <a:gd name="connsiteY381" fmla="*/ 3898446 h 4162697"/>
              <a:gd name="connsiteX382" fmla="*/ 7358458 w 12192000"/>
              <a:gd name="connsiteY382" fmla="*/ 3907245 h 4162697"/>
              <a:gd name="connsiteX383" fmla="*/ 7358458 w 12192000"/>
              <a:gd name="connsiteY383" fmla="*/ 3908502 h 4162697"/>
              <a:gd name="connsiteX384" fmla="*/ 7366896 w 12192000"/>
              <a:gd name="connsiteY384" fmla="*/ 3908502 h 4162697"/>
              <a:gd name="connsiteX385" fmla="*/ 7368101 w 12192000"/>
              <a:gd name="connsiteY385" fmla="*/ 3908502 h 4162697"/>
              <a:gd name="connsiteX386" fmla="*/ 7368101 w 12192000"/>
              <a:gd name="connsiteY386" fmla="*/ 3917300 h 4162697"/>
              <a:gd name="connsiteX387" fmla="*/ 7368101 w 12192000"/>
              <a:gd name="connsiteY387" fmla="*/ 3918558 h 4162697"/>
              <a:gd name="connsiteX388" fmla="*/ 7359664 w 12192000"/>
              <a:gd name="connsiteY388" fmla="*/ 3918558 h 4162697"/>
              <a:gd name="connsiteX389" fmla="*/ 7358458 w 12192000"/>
              <a:gd name="connsiteY389" fmla="*/ 3918558 h 4162697"/>
              <a:gd name="connsiteX390" fmla="*/ 7358458 w 12192000"/>
              <a:gd name="connsiteY390" fmla="*/ 3925157 h 4162697"/>
              <a:gd name="connsiteX391" fmla="*/ 7358458 w 12192000"/>
              <a:gd name="connsiteY391" fmla="*/ 3926100 h 4162697"/>
              <a:gd name="connsiteX392" fmla="*/ 7366896 w 12192000"/>
              <a:gd name="connsiteY392" fmla="*/ 3926100 h 4162697"/>
              <a:gd name="connsiteX393" fmla="*/ 7368101 w 12192000"/>
              <a:gd name="connsiteY393" fmla="*/ 3926100 h 4162697"/>
              <a:gd name="connsiteX394" fmla="*/ 7368101 w 12192000"/>
              <a:gd name="connsiteY394" fmla="*/ 3934898 h 4162697"/>
              <a:gd name="connsiteX395" fmla="*/ 7368101 w 12192000"/>
              <a:gd name="connsiteY395" fmla="*/ 3936155 h 4162697"/>
              <a:gd name="connsiteX396" fmla="*/ 7359664 w 12192000"/>
              <a:gd name="connsiteY396" fmla="*/ 3936155 h 4162697"/>
              <a:gd name="connsiteX397" fmla="*/ 7358458 w 12192000"/>
              <a:gd name="connsiteY397" fmla="*/ 3936155 h 4162697"/>
              <a:gd name="connsiteX398" fmla="*/ 7358458 w 12192000"/>
              <a:gd name="connsiteY398" fmla="*/ 3944955 h 4162697"/>
              <a:gd name="connsiteX399" fmla="*/ 7358458 w 12192000"/>
              <a:gd name="connsiteY399" fmla="*/ 3946211 h 4162697"/>
              <a:gd name="connsiteX400" fmla="*/ 7366896 w 12192000"/>
              <a:gd name="connsiteY400" fmla="*/ 3946211 h 4162697"/>
              <a:gd name="connsiteX401" fmla="*/ 7368101 w 12192000"/>
              <a:gd name="connsiteY401" fmla="*/ 3946211 h 4162697"/>
              <a:gd name="connsiteX402" fmla="*/ 7368101 w 12192000"/>
              <a:gd name="connsiteY402" fmla="*/ 3955010 h 4162697"/>
              <a:gd name="connsiteX403" fmla="*/ 7368101 w 12192000"/>
              <a:gd name="connsiteY403" fmla="*/ 3956266 h 4162697"/>
              <a:gd name="connsiteX404" fmla="*/ 7359664 w 12192000"/>
              <a:gd name="connsiteY404" fmla="*/ 3956266 h 4162697"/>
              <a:gd name="connsiteX405" fmla="*/ 7358458 w 12192000"/>
              <a:gd name="connsiteY405" fmla="*/ 3956266 h 4162697"/>
              <a:gd name="connsiteX406" fmla="*/ 7358458 w 12192000"/>
              <a:gd name="connsiteY406" fmla="*/ 3962866 h 4162697"/>
              <a:gd name="connsiteX407" fmla="*/ 7358458 w 12192000"/>
              <a:gd name="connsiteY407" fmla="*/ 3963808 h 4162697"/>
              <a:gd name="connsiteX408" fmla="*/ 7366896 w 12192000"/>
              <a:gd name="connsiteY408" fmla="*/ 3963808 h 4162697"/>
              <a:gd name="connsiteX409" fmla="*/ 7368101 w 12192000"/>
              <a:gd name="connsiteY409" fmla="*/ 3963808 h 4162697"/>
              <a:gd name="connsiteX410" fmla="*/ 7368101 w 12192000"/>
              <a:gd name="connsiteY410" fmla="*/ 3972608 h 4162697"/>
              <a:gd name="connsiteX411" fmla="*/ 7368101 w 12192000"/>
              <a:gd name="connsiteY411" fmla="*/ 3973865 h 4162697"/>
              <a:gd name="connsiteX412" fmla="*/ 7359664 w 12192000"/>
              <a:gd name="connsiteY412" fmla="*/ 3973865 h 4162697"/>
              <a:gd name="connsiteX413" fmla="*/ 7358458 w 12192000"/>
              <a:gd name="connsiteY413" fmla="*/ 3973865 h 4162697"/>
              <a:gd name="connsiteX414" fmla="*/ 7358458 w 12192000"/>
              <a:gd name="connsiteY414" fmla="*/ 3982663 h 4162697"/>
              <a:gd name="connsiteX415" fmla="*/ 7358458 w 12192000"/>
              <a:gd name="connsiteY415" fmla="*/ 3983921 h 4162697"/>
              <a:gd name="connsiteX416" fmla="*/ 7366896 w 12192000"/>
              <a:gd name="connsiteY416" fmla="*/ 3983921 h 4162697"/>
              <a:gd name="connsiteX417" fmla="*/ 7368101 w 12192000"/>
              <a:gd name="connsiteY417" fmla="*/ 3983921 h 4162697"/>
              <a:gd name="connsiteX418" fmla="*/ 7368101 w 12192000"/>
              <a:gd name="connsiteY418" fmla="*/ 3990520 h 4162697"/>
              <a:gd name="connsiteX419" fmla="*/ 7368101 w 12192000"/>
              <a:gd name="connsiteY419" fmla="*/ 3991462 h 4162697"/>
              <a:gd name="connsiteX420" fmla="*/ 7359664 w 12192000"/>
              <a:gd name="connsiteY420" fmla="*/ 3991462 h 4162697"/>
              <a:gd name="connsiteX421" fmla="*/ 7358458 w 12192000"/>
              <a:gd name="connsiteY421" fmla="*/ 3991462 h 4162697"/>
              <a:gd name="connsiteX422" fmla="*/ 7358458 w 12192000"/>
              <a:gd name="connsiteY422" fmla="*/ 4000261 h 4162697"/>
              <a:gd name="connsiteX423" fmla="*/ 7358458 w 12192000"/>
              <a:gd name="connsiteY423" fmla="*/ 4001518 h 4162697"/>
              <a:gd name="connsiteX424" fmla="*/ 7366896 w 12192000"/>
              <a:gd name="connsiteY424" fmla="*/ 4001518 h 4162697"/>
              <a:gd name="connsiteX425" fmla="*/ 7368101 w 12192000"/>
              <a:gd name="connsiteY425" fmla="*/ 4001518 h 4162697"/>
              <a:gd name="connsiteX426" fmla="*/ 7368101 w 12192000"/>
              <a:gd name="connsiteY426" fmla="*/ 4010316 h 4162697"/>
              <a:gd name="connsiteX427" fmla="*/ 7368101 w 12192000"/>
              <a:gd name="connsiteY427" fmla="*/ 4011574 h 4162697"/>
              <a:gd name="connsiteX428" fmla="*/ 7359664 w 12192000"/>
              <a:gd name="connsiteY428" fmla="*/ 4011574 h 4162697"/>
              <a:gd name="connsiteX429" fmla="*/ 7358458 w 12192000"/>
              <a:gd name="connsiteY429" fmla="*/ 4011574 h 4162697"/>
              <a:gd name="connsiteX430" fmla="*/ 7358458 w 12192000"/>
              <a:gd name="connsiteY430" fmla="*/ 4020373 h 4162697"/>
              <a:gd name="connsiteX431" fmla="*/ 7358458 w 12192000"/>
              <a:gd name="connsiteY431" fmla="*/ 4021629 h 4162697"/>
              <a:gd name="connsiteX432" fmla="*/ 7366896 w 12192000"/>
              <a:gd name="connsiteY432" fmla="*/ 4021629 h 4162697"/>
              <a:gd name="connsiteX433" fmla="*/ 7368101 w 12192000"/>
              <a:gd name="connsiteY433" fmla="*/ 4021629 h 4162697"/>
              <a:gd name="connsiteX434" fmla="*/ 7368101 w 12192000"/>
              <a:gd name="connsiteY434" fmla="*/ 4028228 h 4162697"/>
              <a:gd name="connsiteX435" fmla="*/ 7368101 w 12192000"/>
              <a:gd name="connsiteY435" fmla="*/ 4029171 h 4162697"/>
              <a:gd name="connsiteX436" fmla="*/ 7359664 w 12192000"/>
              <a:gd name="connsiteY436" fmla="*/ 4029171 h 4162697"/>
              <a:gd name="connsiteX437" fmla="*/ 7358458 w 12192000"/>
              <a:gd name="connsiteY437" fmla="*/ 4029171 h 4162697"/>
              <a:gd name="connsiteX438" fmla="*/ 7358458 w 12192000"/>
              <a:gd name="connsiteY438" fmla="*/ 4037971 h 4162697"/>
              <a:gd name="connsiteX439" fmla="*/ 7358458 w 12192000"/>
              <a:gd name="connsiteY439" fmla="*/ 4039227 h 4162697"/>
              <a:gd name="connsiteX440" fmla="*/ 7347912 w 12192000"/>
              <a:gd name="connsiteY440" fmla="*/ 4034828 h 4162697"/>
              <a:gd name="connsiteX441" fmla="*/ 7346406 w 12192000"/>
              <a:gd name="connsiteY441" fmla="*/ 4034199 h 4162697"/>
              <a:gd name="connsiteX442" fmla="*/ 7346406 w 12192000"/>
              <a:gd name="connsiteY442" fmla="*/ 4001518 h 4162697"/>
              <a:gd name="connsiteX443" fmla="*/ 7329532 w 12192000"/>
              <a:gd name="connsiteY443" fmla="*/ 3992719 h 4162697"/>
              <a:gd name="connsiteX444" fmla="*/ 7327122 w 12192000"/>
              <a:gd name="connsiteY444" fmla="*/ 3991462 h 4162697"/>
              <a:gd name="connsiteX445" fmla="*/ 7327122 w 12192000"/>
              <a:gd name="connsiteY445" fmla="*/ 3968837 h 4162697"/>
              <a:gd name="connsiteX446" fmla="*/ 7278911 w 12192000"/>
              <a:gd name="connsiteY446" fmla="*/ 3968837 h 4162697"/>
              <a:gd name="connsiteX447" fmla="*/ 7278911 w 12192000"/>
              <a:gd name="connsiteY447" fmla="*/ 3977635 h 4162697"/>
              <a:gd name="connsiteX448" fmla="*/ 7278911 w 12192000"/>
              <a:gd name="connsiteY448" fmla="*/ 3978892 h 4162697"/>
              <a:gd name="connsiteX449" fmla="*/ 7262733 w 12192000"/>
              <a:gd name="connsiteY449" fmla="*/ 3978892 h 4162697"/>
              <a:gd name="connsiteX450" fmla="*/ 7262733 w 12192000"/>
              <a:gd name="connsiteY450" fmla="*/ 3953753 h 4162697"/>
              <a:gd name="connsiteX451" fmla="*/ 7262733 w 12192000"/>
              <a:gd name="connsiteY451" fmla="*/ 3839367 h 4162697"/>
              <a:gd name="connsiteX452" fmla="*/ 7191494 w 12192000"/>
              <a:gd name="connsiteY452" fmla="*/ 3839367 h 4162697"/>
              <a:gd name="connsiteX453" fmla="*/ 7191494 w 12192000"/>
              <a:gd name="connsiteY453" fmla="*/ 3824466 h 4162697"/>
              <a:gd name="connsiteX454" fmla="*/ 7191494 w 12192000"/>
              <a:gd name="connsiteY454" fmla="*/ 3704259 h 4162697"/>
              <a:gd name="connsiteX455" fmla="*/ 7138892 w 12192000"/>
              <a:gd name="connsiteY455" fmla="*/ 3704259 h 4162697"/>
              <a:gd name="connsiteX456" fmla="*/ 7138892 w 12192000"/>
              <a:gd name="connsiteY456" fmla="*/ 3736988 h 4162697"/>
              <a:gd name="connsiteX457" fmla="*/ 7097249 w 12192000"/>
              <a:gd name="connsiteY457" fmla="*/ 3736988 h 4162697"/>
              <a:gd name="connsiteX458" fmla="*/ 7097249 w 12192000"/>
              <a:gd name="connsiteY458" fmla="*/ 3765042 h 4162697"/>
              <a:gd name="connsiteX459" fmla="*/ 7062182 w 12192000"/>
              <a:gd name="connsiteY459" fmla="*/ 3765042 h 4162697"/>
              <a:gd name="connsiteX460" fmla="*/ 7062182 w 12192000"/>
              <a:gd name="connsiteY460" fmla="*/ 3711272 h 4162697"/>
              <a:gd name="connsiteX461" fmla="*/ 7044647 w 12192000"/>
              <a:gd name="connsiteY461" fmla="*/ 3711272 h 4162697"/>
              <a:gd name="connsiteX462" fmla="*/ 7044647 w 12192000"/>
              <a:gd name="connsiteY462" fmla="*/ 3704259 h 4162697"/>
              <a:gd name="connsiteX463" fmla="*/ 7031497 w 12192000"/>
              <a:gd name="connsiteY463" fmla="*/ 3704259 h 4162697"/>
              <a:gd name="connsiteX464" fmla="*/ 7031497 w 12192000"/>
              <a:gd name="connsiteY464" fmla="*/ 3711272 h 4162697"/>
              <a:gd name="connsiteX465" fmla="*/ 7011772 w 12192000"/>
              <a:gd name="connsiteY465" fmla="*/ 3711272 h 4162697"/>
              <a:gd name="connsiteX466" fmla="*/ 7011772 w 12192000"/>
              <a:gd name="connsiteY466" fmla="*/ 3744001 h 4162697"/>
              <a:gd name="connsiteX467" fmla="*/ 6950404 w 12192000"/>
              <a:gd name="connsiteY467" fmla="*/ 3744001 h 4162697"/>
              <a:gd name="connsiteX468" fmla="*/ 6950404 w 12192000"/>
              <a:gd name="connsiteY468" fmla="*/ 3758029 h 4162697"/>
              <a:gd name="connsiteX469" fmla="*/ 6941637 w 12192000"/>
              <a:gd name="connsiteY469" fmla="*/ 3758029 h 4162697"/>
              <a:gd name="connsiteX470" fmla="*/ 6941637 w 12192000"/>
              <a:gd name="connsiteY470" fmla="*/ 3776731 h 4162697"/>
              <a:gd name="connsiteX471" fmla="*/ 6919719 w 12192000"/>
              <a:gd name="connsiteY471" fmla="*/ 3772055 h 4162697"/>
              <a:gd name="connsiteX472" fmla="*/ 6906569 w 12192000"/>
              <a:gd name="connsiteY472" fmla="*/ 3776731 h 4162697"/>
              <a:gd name="connsiteX473" fmla="*/ 6875885 w 12192000"/>
              <a:gd name="connsiteY473" fmla="*/ 3776731 h 4162697"/>
              <a:gd name="connsiteX474" fmla="*/ 6875885 w 12192000"/>
              <a:gd name="connsiteY474" fmla="*/ 3790758 h 4162697"/>
              <a:gd name="connsiteX475" fmla="*/ 6849584 w 12192000"/>
              <a:gd name="connsiteY475" fmla="*/ 3790758 h 4162697"/>
              <a:gd name="connsiteX476" fmla="*/ 6849584 w 12192000"/>
              <a:gd name="connsiteY476" fmla="*/ 3786082 h 4162697"/>
              <a:gd name="connsiteX477" fmla="*/ 6836434 w 12192000"/>
              <a:gd name="connsiteY477" fmla="*/ 3786082 h 4162697"/>
              <a:gd name="connsiteX478" fmla="*/ 6836434 w 12192000"/>
              <a:gd name="connsiteY478" fmla="*/ 3790758 h 4162697"/>
              <a:gd name="connsiteX479" fmla="*/ 6812325 w 12192000"/>
              <a:gd name="connsiteY479" fmla="*/ 3790758 h 4162697"/>
              <a:gd name="connsiteX480" fmla="*/ 6812325 w 12192000"/>
              <a:gd name="connsiteY480" fmla="*/ 3514896 h 4162697"/>
              <a:gd name="connsiteX481" fmla="*/ 6783832 w 12192000"/>
              <a:gd name="connsiteY481" fmla="*/ 3514896 h 4162697"/>
              <a:gd name="connsiteX482" fmla="*/ 6783832 w 12192000"/>
              <a:gd name="connsiteY482" fmla="*/ 3506713 h 4162697"/>
              <a:gd name="connsiteX483" fmla="*/ 6783832 w 12192000"/>
              <a:gd name="connsiteY483" fmla="*/ 3505544 h 4162697"/>
              <a:gd name="connsiteX484" fmla="*/ 6722464 w 12192000"/>
              <a:gd name="connsiteY484" fmla="*/ 3517234 h 4162697"/>
              <a:gd name="connsiteX485" fmla="*/ 6722464 w 12192000"/>
              <a:gd name="connsiteY485" fmla="*/ 3643476 h 4162697"/>
              <a:gd name="connsiteX486" fmla="*/ 6698355 w 12192000"/>
              <a:gd name="connsiteY486" fmla="*/ 3643476 h 4162697"/>
              <a:gd name="connsiteX487" fmla="*/ 6693972 w 12192000"/>
              <a:gd name="connsiteY487" fmla="*/ 3638800 h 4162697"/>
              <a:gd name="connsiteX488" fmla="*/ 6685204 w 12192000"/>
              <a:gd name="connsiteY488" fmla="*/ 3638800 h 4162697"/>
              <a:gd name="connsiteX489" fmla="*/ 6680821 w 12192000"/>
              <a:gd name="connsiteY489" fmla="*/ 3643476 h 4162697"/>
              <a:gd name="connsiteX490" fmla="*/ 6652329 w 12192000"/>
              <a:gd name="connsiteY490" fmla="*/ 3643476 h 4162697"/>
              <a:gd name="connsiteX491" fmla="*/ 6652329 w 12192000"/>
              <a:gd name="connsiteY491" fmla="*/ 3715948 h 4162697"/>
              <a:gd name="connsiteX492" fmla="*/ 6628219 w 12192000"/>
              <a:gd name="connsiteY492" fmla="*/ 3715948 h 4162697"/>
              <a:gd name="connsiteX493" fmla="*/ 6628219 w 12192000"/>
              <a:gd name="connsiteY493" fmla="*/ 3592044 h 4162697"/>
              <a:gd name="connsiteX494" fmla="*/ 6617261 w 12192000"/>
              <a:gd name="connsiteY494" fmla="*/ 3592044 h 4162697"/>
              <a:gd name="connsiteX495" fmla="*/ 6617261 w 12192000"/>
              <a:gd name="connsiteY495" fmla="*/ 3582692 h 4162697"/>
              <a:gd name="connsiteX496" fmla="*/ 6538359 w 12192000"/>
              <a:gd name="connsiteY496" fmla="*/ 3582692 h 4162697"/>
              <a:gd name="connsiteX497" fmla="*/ 6531784 w 12192000"/>
              <a:gd name="connsiteY497" fmla="*/ 3589706 h 4162697"/>
              <a:gd name="connsiteX498" fmla="*/ 6531784 w 12192000"/>
              <a:gd name="connsiteY498" fmla="*/ 3783744 h 4162697"/>
              <a:gd name="connsiteX499" fmla="*/ 6514250 w 12192000"/>
              <a:gd name="connsiteY499" fmla="*/ 3783744 h 4162697"/>
              <a:gd name="connsiteX500" fmla="*/ 6514250 w 12192000"/>
              <a:gd name="connsiteY500" fmla="*/ 3797771 h 4162697"/>
              <a:gd name="connsiteX501" fmla="*/ 6498907 w 12192000"/>
              <a:gd name="connsiteY501" fmla="*/ 3797771 h 4162697"/>
              <a:gd name="connsiteX502" fmla="*/ 6498907 w 12192000"/>
              <a:gd name="connsiteY502" fmla="*/ 3748678 h 4162697"/>
              <a:gd name="connsiteX503" fmla="*/ 6476990 w 12192000"/>
              <a:gd name="connsiteY503" fmla="*/ 3748678 h 4162697"/>
              <a:gd name="connsiteX504" fmla="*/ 6476990 w 12192000"/>
              <a:gd name="connsiteY504" fmla="*/ 3741663 h 4162697"/>
              <a:gd name="connsiteX505" fmla="*/ 6452882 w 12192000"/>
              <a:gd name="connsiteY505" fmla="*/ 3741663 h 4162697"/>
              <a:gd name="connsiteX506" fmla="*/ 6452882 w 12192000"/>
              <a:gd name="connsiteY506" fmla="*/ 3748678 h 4162697"/>
              <a:gd name="connsiteX507" fmla="*/ 6439731 w 12192000"/>
              <a:gd name="connsiteY507" fmla="*/ 3748678 h 4162697"/>
              <a:gd name="connsiteX508" fmla="*/ 6437539 w 12192000"/>
              <a:gd name="connsiteY508" fmla="*/ 3739326 h 4162697"/>
              <a:gd name="connsiteX509" fmla="*/ 6430964 w 12192000"/>
              <a:gd name="connsiteY509" fmla="*/ 3739326 h 4162697"/>
              <a:gd name="connsiteX510" fmla="*/ 6428772 w 12192000"/>
              <a:gd name="connsiteY510" fmla="*/ 3746340 h 4162697"/>
              <a:gd name="connsiteX511" fmla="*/ 6420005 w 12192000"/>
              <a:gd name="connsiteY511" fmla="*/ 3746340 h 4162697"/>
              <a:gd name="connsiteX512" fmla="*/ 6420005 w 12192000"/>
              <a:gd name="connsiteY512" fmla="*/ 3664516 h 4162697"/>
              <a:gd name="connsiteX513" fmla="*/ 6349870 w 12192000"/>
              <a:gd name="connsiteY513" fmla="*/ 3664516 h 4162697"/>
              <a:gd name="connsiteX514" fmla="*/ 6341103 w 12192000"/>
              <a:gd name="connsiteY514" fmla="*/ 3390992 h 4162697"/>
              <a:gd name="connsiteX515" fmla="*/ 6354254 w 12192000"/>
              <a:gd name="connsiteY515" fmla="*/ 3367613 h 4162697"/>
              <a:gd name="connsiteX516" fmla="*/ 6360829 w 12192000"/>
              <a:gd name="connsiteY516" fmla="*/ 3362937 h 4162697"/>
              <a:gd name="connsiteX517" fmla="*/ 6352062 w 12192000"/>
              <a:gd name="connsiteY517" fmla="*/ 3337222 h 4162697"/>
              <a:gd name="connsiteX518" fmla="*/ 6352062 w 12192000"/>
              <a:gd name="connsiteY518" fmla="*/ 3318520 h 4162697"/>
              <a:gd name="connsiteX519" fmla="*/ 6336720 w 12192000"/>
              <a:gd name="connsiteY519" fmla="*/ 3318520 h 4162697"/>
              <a:gd name="connsiteX520" fmla="*/ 6336720 w 12192000"/>
              <a:gd name="connsiteY520" fmla="*/ 3295141 h 4162697"/>
              <a:gd name="connsiteX521" fmla="*/ 6334528 w 12192000"/>
              <a:gd name="connsiteY521" fmla="*/ 3290465 h 4162697"/>
              <a:gd name="connsiteX522" fmla="*/ 6334528 w 12192000"/>
              <a:gd name="connsiteY522" fmla="*/ 3206304 h 4162697"/>
              <a:gd name="connsiteX523" fmla="*/ 6336720 w 12192000"/>
              <a:gd name="connsiteY523" fmla="*/ 3199291 h 4162697"/>
              <a:gd name="connsiteX524" fmla="*/ 6330145 w 12192000"/>
              <a:gd name="connsiteY524" fmla="*/ 3192277 h 4162697"/>
              <a:gd name="connsiteX525" fmla="*/ 6327952 w 12192000"/>
              <a:gd name="connsiteY525" fmla="*/ 3124481 h 4162697"/>
              <a:gd name="connsiteX526" fmla="*/ 6325761 w 12192000"/>
              <a:gd name="connsiteY526" fmla="*/ 3061360 h 4162697"/>
              <a:gd name="connsiteX527" fmla="*/ 6321377 w 12192000"/>
              <a:gd name="connsiteY527" fmla="*/ 3042657 h 4162697"/>
              <a:gd name="connsiteX528" fmla="*/ 6319185 w 12192000"/>
              <a:gd name="connsiteY528" fmla="*/ 3063698 h 4162697"/>
              <a:gd name="connsiteX529" fmla="*/ 6319185 w 12192000"/>
              <a:gd name="connsiteY529" fmla="*/ 3124481 h 4162697"/>
              <a:gd name="connsiteX530" fmla="*/ 6316994 w 12192000"/>
              <a:gd name="connsiteY530" fmla="*/ 3129156 h 4162697"/>
              <a:gd name="connsiteX531" fmla="*/ 6316994 w 12192000"/>
              <a:gd name="connsiteY531" fmla="*/ 3192277 h 4162697"/>
              <a:gd name="connsiteX532" fmla="*/ 6310419 w 12192000"/>
              <a:gd name="connsiteY532" fmla="*/ 3199291 h 4162697"/>
              <a:gd name="connsiteX533" fmla="*/ 6312610 w 12192000"/>
              <a:gd name="connsiteY533" fmla="*/ 3206304 h 4162697"/>
              <a:gd name="connsiteX534" fmla="*/ 6312610 w 12192000"/>
              <a:gd name="connsiteY534" fmla="*/ 3290465 h 4162697"/>
              <a:gd name="connsiteX535" fmla="*/ 6310419 w 12192000"/>
              <a:gd name="connsiteY535" fmla="*/ 3295141 h 4162697"/>
              <a:gd name="connsiteX536" fmla="*/ 6310419 w 12192000"/>
              <a:gd name="connsiteY536" fmla="*/ 3318520 h 4162697"/>
              <a:gd name="connsiteX537" fmla="*/ 6295077 w 12192000"/>
              <a:gd name="connsiteY537" fmla="*/ 3318520 h 4162697"/>
              <a:gd name="connsiteX538" fmla="*/ 6295077 w 12192000"/>
              <a:gd name="connsiteY538" fmla="*/ 3337222 h 4162697"/>
              <a:gd name="connsiteX539" fmla="*/ 6286310 w 12192000"/>
              <a:gd name="connsiteY539" fmla="*/ 3362937 h 4162697"/>
              <a:gd name="connsiteX540" fmla="*/ 6292885 w 12192000"/>
              <a:gd name="connsiteY540" fmla="*/ 3367613 h 4162697"/>
              <a:gd name="connsiteX541" fmla="*/ 6306035 w 12192000"/>
              <a:gd name="connsiteY541" fmla="*/ 3390992 h 4162697"/>
              <a:gd name="connsiteX542" fmla="*/ 6293134 w 12192000"/>
              <a:gd name="connsiteY542" fmla="*/ 3735040 h 4162697"/>
              <a:gd name="connsiteX543" fmla="*/ 6190268 w 12192000"/>
              <a:gd name="connsiteY543" fmla="*/ 3735040 h 4162697"/>
              <a:gd name="connsiteX544" fmla="*/ 6190268 w 12192000"/>
              <a:gd name="connsiteY544" fmla="*/ 3824466 h 4162697"/>
              <a:gd name="connsiteX545" fmla="*/ 6170048 w 12192000"/>
              <a:gd name="connsiteY545" fmla="*/ 3824466 h 4162697"/>
              <a:gd name="connsiteX546" fmla="*/ 6170048 w 12192000"/>
              <a:gd name="connsiteY546" fmla="*/ 3648163 h 4162697"/>
              <a:gd name="connsiteX547" fmla="*/ 5956653 w 12192000"/>
              <a:gd name="connsiteY547" fmla="*/ 3648163 h 4162697"/>
              <a:gd name="connsiteX548" fmla="*/ 5956653 w 12192000"/>
              <a:gd name="connsiteY548" fmla="*/ 3824466 h 4162697"/>
              <a:gd name="connsiteX549" fmla="*/ 5901909 w 12192000"/>
              <a:gd name="connsiteY549" fmla="*/ 3824466 h 4162697"/>
              <a:gd name="connsiteX550" fmla="*/ 5900565 w 12192000"/>
              <a:gd name="connsiteY550" fmla="*/ 3800109 h 4162697"/>
              <a:gd name="connsiteX551" fmla="*/ 5893990 w 12192000"/>
              <a:gd name="connsiteY551" fmla="*/ 3800109 h 4162697"/>
              <a:gd name="connsiteX552" fmla="*/ 5892647 w 12192000"/>
              <a:gd name="connsiteY552" fmla="*/ 3824466 h 4162697"/>
              <a:gd name="connsiteX553" fmla="*/ 5882183 w 12192000"/>
              <a:gd name="connsiteY553" fmla="*/ 3824466 h 4162697"/>
              <a:gd name="connsiteX554" fmla="*/ 5880840 w 12192000"/>
              <a:gd name="connsiteY554" fmla="*/ 3800109 h 4162697"/>
              <a:gd name="connsiteX555" fmla="*/ 5878781 w 12192000"/>
              <a:gd name="connsiteY555" fmla="*/ 3800109 h 4162697"/>
              <a:gd name="connsiteX556" fmla="*/ 5878781 w 12192000"/>
              <a:gd name="connsiteY556" fmla="*/ 3714927 h 4162697"/>
              <a:gd name="connsiteX557" fmla="*/ 5800909 w 12192000"/>
              <a:gd name="connsiteY557" fmla="*/ 3714927 h 4162697"/>
              <a:gd name="connsiteX558" fmla="*/ 5800909 w 12192000"/>
              <a:gd name="connsiteY558" fmla="*/ 3807122 h 4162697"/>
              <a:gd name="connsiteX559" fmla="*/ 5727420 w 12192000"/>
              <a:gd name="connsiteY559" fmla="*/ 3807122 h 4162697"/>
              <a:gd name="connsiteX560" fmla="*/ 5727420 w 12192000"/>
              <a:gd name="connsiteY560" fmla="*/ 3824466 h 4162697"/>
              <a:gd name="connsiteX561" fmla="*/ 5713406 w 12192000"/>
              <a:gd name="connsiteY561" fmla="*/ 3824466 h 4162697"/>
              <a:gd name="connsiteX562" fmla="*/ 5703310 w 12192000"/>
              <a:gd name="connsiteY562" fmla="*/ 3823488 h 4162697"/>
              <a:gd name="connsiteX563" fmla="*/ 5703310 w 12192000"/>
              <a:gd name="connsiteY563" fmla="*/ 3804784 h 4162697"/>
              <a:gd name="connsiteX564" fmla="*/ 5694543 w 12192000"/>
              <a:gd name="connsiteY564" fmla="*/ 3804784 h 4162697"/>
              <a:gd name="connsiteX565" fmla="*/ 5694543 w 12192000"/>
              <a:gd name="connsiteY565" fmla="*/ 3772055 h 4162697"/>
              <a:gd name="connsiteX566" fmla="*/ 5683585 w 12192000"/>
              <a:gd name="connsiteY566" fmla="*/ 3772055 h 4162697"/>
              <a:gd name="connsiteX567" fmla="*/ 5679201 w 12192000"/>
              <a:gd name="connsiteY567" fmla="*/ 3769718 h 4162697"/>
              <a:gd name="connsiteX568" fmla="*/ 5666051 w 12192000"/>
              <a:gd name="connsiteY568" fmla="*/ 3772055 h 4162697"/>
              <a:gd name="connsiteX569" fmla="*/ 5652900 w 12192000"/>
              <a:gd name="connsiteY569" fmla="*/ 3772055 h 4162697"/>
              <a:gd name="connsiteX570" fmla="*/ 5652900 w 12192000"/>
              <a:gd name="connsiteY570" fmla="*/ 3804784 h 4162697"/>
              <a:gd name="connsiteX571" fmla="*/ 5620025 w 12192000"/>
              <a:gd name="connsiteY571" fmla="*/ 3804784 h 4162697"/>
              <a:gd name="connsiteX572" fmla="*/ 5620025 w 12192000"/>
              <a:gd name="connsiteY572" fmla="*/ 3790758 h 4162697"/>
              <a:gd name="connsiteX573" fmla="*/ 5615641 w 12192000"/>
              <a:gd name="connsiteY573" fmla="*/ 3790758 h 4162697"/>
              <a:gd name="connsiteX574" fmla="*/ 5615641 w 12192000"/>
              <a:gd name="connsiteY574" fmla="*/ 3804784 h 4162697"/>
              <a:gd name="connsiteX575" fmla="*/ 5604134 w 12192000"/>
              <a:gd name="connsiteY575" fmla="*/ 3804784 h 4162697"/>
              <a:gd name="connsiteX576" fmla="*/ 5602490 w 12192000"/>
              <a:gd name="connsiteY576" fmla="*/ 3804784 h 4162697"/>
              <a:gd name="connsiteX577" fmla="*/ 5602490 w 12192000"/>
              <a:gd name="connsiteY577" fmla="*/ 3655165 h 4162697"/>
              <a:gd name="connsiteX578" fmla="*/ 5560849 w 12192000"/>
              <a:gd name="connsiteY578" fmla="*/ 3655165 h 4162697"/>
              <a:gd name="connsiteX579" fmla="*/ 5560849 w 12192000"/>
              <a:gd name="connsiteY579" fmla="*/ 3644937 h 4162697"/>
              <a:gd name="connsiteX580" fmla="*/ 5560849 w 12192000"/>
              <a:gd name="connsiteY580" fmla="*/ 3643476 h 4162697"/>
              <a:gd name="connsiteX581" fmla="*/ 5555095 w 12192000"/>
              <a:gd name="connsiteY581" fmla="*/ 3643476 h 4162697"/>
              <a:gd name="connsiteX582" fmla="*/ 5554274 w 12192000"/>
              <a:gd name="connsiteY582" fmla="*/ 3643476 h 4162697"/>
              <a:gd name="connsiteX583" fmla="*/ 5554274 w 12192000"/>
              <a:gd name="connsiteY583" fmla="*/ 3649612 h 4162697"/>
              <a:gd name="connsiteX584" fmla="*/ 5554274 w 12192000"/>
              <a:gd name="connsiteY584" fmla="*/ 3650489 h 4162697"/>
              <a:gd name="connsiteX585" fmla="*/ 5537013 w 12192000"/>
              <a:gd name="connsiteY585" fmla="*/ 3650489 h 4162697"/>
              <a:gd name="connsiteX586" fmla="*/ 5534547 w 12192000"/>
              <a:gd name="connsiteY586" fmla="*/ 3650489 h 4162697"/>
              <a:gd name="connsiteX587" fmla="*/ 5530163 w 12192000"/>
              <a:gd name="connsiteY587" fmla="*/ 3643476 h 4162697"/>
              <a:gd name="connsiteX588" fmla="*/ 5530163 w 12192000"/>
              <a:gd name="connsiteY588" fmla="*/ 3657795 h 4162697"/>
              <a:gd name="connsiteX589" fmla="*/ 5530163 w 12192000"/>
              <a:gd name="connsiteY589" fmla="*/ 3659840 h 4162697"/>
              <a:gd name="connsiteX590" fmla="*/ 5524411 w 12192000"/>
              <a:gd name="connsiteY590" fmla="*/ 3659840 h 4162697"/>
              <a:gd name="connsiteX591" fmla="*/ 5523588 w 12192000"/>
              <a:gd name="connsiteY591" fmla="*/ 3659840 h 4162697"/>
              <a:gd name="connsiteX592" fmla="*/ 5523588 w 12192000"/>
              <a:gd name="connsiteY592" fmla="*/ 3672113 h 4162697"/>
              <a:gd name="connsiteX593" fmla="*/ 5523588 w 12192000"/>
              <a:gd name="connsiteY593" fmla="*/ 3673867 h 4162697"/>
              <a:gd name="connsiteX594" fmla="*/ 5499481 w 12192000"/>
              <a:gd name="connsiteY594" fmla="*/ 3673867 h 4162697"/>
              <a:gd name="connsiteX595" fmla="*/ 5497288 w 12192000"/>
              <a:gd name="connsiteY595" fmla="*/ 3708934 h 4162697"/>
              <a:gd name="connsiteX596" fmla="*/ 5497288 w 12192000"/>
              <a:gd name="connsiteY596" fmla="*/ 3685556 h 4162697"/>
              <a:gd name="connsiteX597" fmla="*/ 5487699 w 12192000"/>
              <a:gd name="connsiteY597" fmla="*/ 3685556 h 4162697"/>
              <a:gd name="connsiteX598" fmla="*/ 5486330 w 12192000"/>
              <a:gd name="connsiteY598" fmla="*/ 3685556 h 4162697"/>
              <a:gd name="connsiteX599" fmla="*/ 5486330 w 12192000"/>
              <a:gd name="connsiteY599" fmla="*/ 3725299 h 4162697"/>
              <a:gd name="connsiteX600" fmla="*/ 5453453 w 12192000"/>
              <a:gd name="connsiteY600" fmla="*/ 3725299 h 4162697"/>
              <a:gd name="connsiteX601" fmla="*/ 5453453 w 12192000"/>
              <a:gd name="connsiteY601" fmla="*/ 3713025 h 4162697"/>
              <a:gd name="connsiteX602" fmla="*/ 5453453 w 12192000"/>
              <a:gd name="connsiteY602" fmla="*/ 3711272 h 4162697"/>
              <a:gd name="connsiteX603" fmla="*/ 5441948 w 12192000"/>
              <a:gd name="connsiteY603" fmla="*/ 3711272 h 4162697"/>
              <a:gd name="connsiteX604" fmla="*/ 5440303 w 12192000"/>
              <a:gd name="connsiteY604" fmla="*/ 3711272 h 4162697"/>
              <a:gd name="connsiteX605" fmla="*/ 5440303 w 12192000"/>
              <a:gd name="connsiteY605" fmla="*/ 3727637 h 4162697"/>
              <a:gd name="connsiteX606" fmla="*/ 5435920 w 12192000"/>
              <a:gd name="connsiteY606" fmla="*/ 3729974 h 4162697"/>
              <a:gd name="connsiteX607" fmla="*/ 5435920 w 12192000"/>
              <a:gd name="connsiteY607" fmla="*/ 3713610 h 4162697"/>
              <a:gd name="connsiteX608" fmla="*/ 5435920 w 12192000"/>
              <a:gd name="connsiteY608" fmla="*/ 3711272 h 4162697"/>
              <a:gd name="connsiteX609" fmla="*/ 5422495 w 12192000"/>
              <a:gd name="connsiteY609" fmla="*/ 3711272 h 4162697"/>
              <a:gd name="connsiteX610" fmla="*/ 5420577 w 12192000"/>
              <a:gd name="connsiteY610" fmla="*/ 3711272 h 4162697"/>
              <a:gd name="connsiteX611" fmla="*/ 5420577 w 12192000"/>
              <a:gd name="connsiteY611" fmla="*/ 3669191 h 4162697"/>
              <a:gd name="connsiteX612" fmla="*/ 5412906 w 12192000"/>
              <a:gd name="connsiteY612" fmla="*/ 3669191 h 4162697"/>
              <a:gd name="connsiteX613" fmla="*/ 5411810 w 12192000"/>
              <a:gd name="connsiteY613" fmla="*/ 3669191 h 4162697"/>
              <a:gd name="connsiteX614" fmla="*/ 5400852 w 12192000"/>
              <a:gd name="connsiteY614" fmla="*/ 3622435 h 4162697"/>
              <a:gd name="connsiteX615" fmla="*/ 5391263 w 12192000"/>
              <a:gd name="connsiteY615" fmla="*/ 3622435 h 4162697"/>
              <a:gd name="connsiteX616" fmla="*/ 5389893 w 12192000"/>
              <a:gd name="connsiteY616" fmla="*/ 3622435 h 4162697"/>
              <a:gd name="connsiteX617" fmla="*/ 5376743 w 12192000"/>
              <a:gd name="connsiteY617" fmla="*/ 3669191 h 4162697"/>
              <a:gd name="connsiteX618" fmla="*/ 5369072 w 12192000"/>
              <a:gd name="connsiteY618" fmla="*/ 3669191 h 4162697"/>
              <a:gd name="connsiteX619" fmla="*/ 5367976 w 12192000"/>
              <a:gd name="connsiteY619" fmla="*/ 3669191 h 4162697"/>
              <a:gd name="connsiteX620" fmla="*/ 5367976 w 12192000"/>
              <a:gd name="connsiteY620" fmla="*/ 3739326 h 4162697"/>
              <a:gd name="connsiteX621" fmla="*/ 5362222 w 12192000"/>
              <a:gd name="connsiteY621" fmla="*/ 3739326 h 4162697"/>
              <a:gd name="connsiteX622" fmla="*/ 5361400 w 12192000"/>
              <a:gd name="connsiteY622" fmla="*/ 3739326 h 4162697"/>
              <a:gd name="connsiteX623" fmla="*/ 5357017 w 12192000"/>
              <a:gd name="connsiteY623" fmla="*/ 3788420 h 4162697"/>
              <a:gd name="connsiteX624" fmla="*/ 5357017 w 12192000"/>
              <a:gd name="connsiteY624" fmla="*/ 3774101 h 4162697"/>
              <a:gd name="connsiteX625" fmla="*/ 5357017 w 12192000"/>
              <a:gd name="connsiteY625" fmla="*/ 3772055 h 4162697"/>
              <a:gd name="connsiteX626" fmla="*/ 5351264 w 12192000"/>
              <a:gd name="connsiteY626" fmla="*/ 3782283 h 4162697"/>
              <a:gd name="connsiteX627" fmla="*/ 5350442 w 12192000"/>
              <a:gd name="connsiteY627" fmla="*/ 3783744 h 4162697"/>
              <a:gd name="connsiteX628" fmla="*/ 5344689 w 12192000"/>
              <a:gd name="connsiteY628" fmla="*/ 3783744 h 4162697"/>
              <a:gd name="connsiteX629" fmla="*/ 5343867 w 12192000"/>
              <a:gd name="connsiteY629" fmla="*/ 3783744 h 4162697"/>
              <a:gd name="connsiteX630" fmla="*/ 5343867 w 12192000"/>
              <a:gd name="connsiteY630" fmla="*/ 3690231 h 4162697"/>
              <a:gd name="connsiteX631" fmla="*/ 5313183 w 12192000"/>
              <a:gd name="connsiteY631" fmla="*/ 3690231 h 4162697"/>
              <a:gd name="connsiteX632" fmla="*/ 5301676 w 12192000"/>
              <a:gd name="connsiteY632" fmla="*/ 3704551 h 4162697"/>
              <a:gd name="connsiteX633" fmla="*/ 5300032 w 12192000"/>
              <a:gd name="connsiteY633" fmla="*/ 3706597 h 4162697"/>
              <a:gd name="connsiteX634" fmla="*/ 5300032 w 12192000"/>
              <a:gd name="connsiteY634" fmla="*/ 3692277 h 4162697"/>
              <a:gd name="connsiteX635" fmla="*/ 5297840 w 12192000"/>
              <a:gd name="connsiteY635" fmla="*/ 3687893 h 4162697"/>
              <a:gd name="connsiteX636" fmla="*/ 5288251 w 12192000"/>
              <a:gd name="connsiteY636" fmla="*/ 3687893 h 4162697"/>
              <a:gd name="connsiteX637" fmla="*/ 5286882 w 12192000"/>
              <a:gd name="connsiteY637" fmla="*/ 3687893 h 4162697"/>
              <a:gd name="connsiteX638" fmla="*/ 5286882 w 12192000"/>
              <a:gd name="connsiteY638" fmla="*/ 3662178 h 4162697"/>
              <a:gd name="connsiteX639" fmla="*/ 5281129 w 12192000"/>
              <a:gd name="connsiteY639" fmla="*/ 3662178 h 4162697"/>
              <a:gd name="connsiteX640" fmla="*/ 5280307 w 12192000"/>
              <a:gd name="connsiteY640" fmla="*/ 3662178 h 4162697"/>
              <a:gd name="connsiteX641" fmla="*/ 5280307 w 12192000"/>
              <a:gd name="connsiteY641" fmla="*/ 3649904 h 4162697"/>
              <a:gd name="connsiteX642" fmla="*/ 5278115 w 12192000"/>
              <a:gd name="connsiteY642" fmla="*/ 3648151 h 4162697"/>
              <a:gd name="connsiteX643" fmla="*/ 5278115 w 12192000"/>
              <a:gd name="connsiteY643" fmla="*/ 3622435 h 4162697"/>
              <a:gd name="connsiteX644" fmla="*/ 5262773 w 12192000"/>
              <a:gd name="connsiteY644" fmla="*/ 3622435 h 4162697"/>
              <a:gd name="connsiteX645" fmla="*/ 5260581 w 12192000"/>
              <a:gd name="connsiteY645" fmla="*/ 3622435 h 4162697"/>
              <a:gd name="connsiteX646" fmla="*/ 5260581 w 12192000"/>
              <a:gd name="connsiteY646" fmla="*/ 3589706 h 4162697"/>
              <a:gd name="connsiteX647" fmla="*/ 5252910 w 12192000"/>
              <a:gd name="connsiteY647" fmla="*/ 3589706 h 4162697"/>
              <a:gd name="connsiteX648" fmla="*/ 5251815 w 12192000"/>
              <a:gd name="connsiteY648" fmla="*/ 3589706 h 4162697"/>
              <a:gd name="connsiteX649" fmla="*/ 5251815 w 12192000"/>
              <a:gd name="connsiteY649" fmla="*/ 3583569 h 4162697"/>
              <a:gd name="connsiteX650" fmla="*/ 5251815 w 12192000"/>
              <a:gd name="connsiteY650" fmla="*/ 3582692 h 4162697"/>
              <a:gd name="connsiteX651" fmla="*/ 5246061 w 12192000"/>
              <a:gd name="connsiteY651" fmla="*/ 3582692 h 4162697"/>
              <a:gd name="connsiteX652" fmla="*/ 5245240 w 12192000"/>
              <a:gd name="connsiteY652" fmla="*/ 3582692 h 4162697"/>
              <a:gd name="connsiteX653" fmla="*/ 5240855 w 12192000"/>
              <a:gd name="connsiteY653" fmla="*/ 3549963 h 4162697"/>
              <a:gd name="connsiteX654" fmla="*/ 5240855 w 12192000"/>
              <a:gd name="connsiteY654" fmla="*/ 3541780 h 4162697"/>
              <a:gd name="connsiteX655" fmla="*/ 5240855 w 12192000"/>
              <a:gd name="connsiteY655" fmla="*/ 3540611 h 4162697"/>
              <a:gd name="connsiteX656" fmla="*/ 5235102 w 12192000"/>
              <a:gd name="connsiteY656" fmla="*/ 3540611 h 4162697"/>
              <a:gd name="connsiteX657" fmla="*/ 5234281 w 12192000"/>
              <a:gd name="connsiteY657" fmla="*/ 3540611 h 4162697"/>
              <a:gd name="connsiteX658" fmla="*/ 5234281 w 12192000"/>
              <a:gd name="connsiteY658" fmla="*/ 3507883 h 4162697"/>
              <a:gd name="connsiteX659" fmla="*/ 5205788 w 12192000"/>
              <a:gd name="connsiteY659" fmla="*/ 3507883 h 4162697"/>
              <a:gd name="connsiteX660" fmla="*/ 5205788 w 12192000"/>
              <a:gd name="connsiteY660" fmla="*/ 3495608 h 4162697"/>
              <a:gd name="connsiteX661" fmla="*/ 5205788 w 12192000"/>
              <a:gd name="connsiteY661" fmla="*/ 3493855 h 4162697"/>
              <a:gd name="connsiteX662" fmla="*/ 5172913 w 12192000"/>
              <a:gd name="connsiteY662" fmla="*/ 3493855 h 4162697"/>
              <a:gd name="connsiteX663" fmla="*/ 5172913 w 12192000"/>
              <a:gd name="connsiteY663" fmla="*/ 3485673 h 4162697"/>
              <a:gd name="connsiteX664" fmla="*/ 5172913 w 12192000"/>
              <a:gd name="connsiteY664" fmla="*/ 3484504 h 4162697"/>
              <a:gd name="connsiteX665" fmla="*/ 5155652 w 12192000"/>
              <a:gd name="connsiteY665" fmla="*/ 3484504 h 4162697"/>
              <a:gd name="connsiteX666" fmla="*/ 5153186 w 12192000"/>
              <a:gd name="connsiteY666" fmla="*/ 3484504 h 4162697"/>
              <a:gd name="connsiteX667" fmla="*/ 5153186 w 12192000"/>
              <a:gd name="connsiteY667" fmla="*/ 3492686 h 4162697"/>
              <a:gd name="connsiteX668" fmla="*/ 5148803 w 12192000"/>
              <a:gd name="connsiteY668" fmla="*/ 3489179 h 4162697"/>
              <a:gd name="connsiteX669" fmla="*/ 5137845 w 12192000"/>
              <a:gd name="connsiteY669" fmla="*/ 3493855 h 4162697"/>
              <a:gd name="connsiteX670" fmla="*/ 5132093 w 12192000"/>
              <a:gd name="connsiteY670" fmla="*/ 3493855 h 4162697"/>
              <a:gd name="connsiteX671" fmla="*/ 5131270 w 12192000"/>
              <a:gd name="connsiteY671" fmla="*/ 3493855 h 4162697"/>
              <a:gd name="connsiteX672" fmla="*/ 5131270 w 12192000"/>
              <a:gd name="connsiteY672" fmla="*/ 3485673 h 4162697"/>
              <a:gd name="connsiteX673" fmla="*/ 5131270 w 12192000"/>
              <a:gd name="connsiteY673" fmla="*/ 3484504 h 4162697"/>
              <a:gd name="connsiteX674" fmla="*/ 5117845 w 12192000"/>
              <a:gd name="connsiteY674" fmla="*/ 3484504 h 4162697"/>
              <a:gd name="connsiteX675" fmla="*/ 5115927 w 12192000"/>
              <a:gd name="connsiteY675" fmla="*/ 3484504 h 4162697"/>
              <a:gd name="connsiteX676" fmla="*/ 5115927 w 12192000"/>
              <a:gd name="connsiteY676" fmla="*/ 3492686 h 4162697"/>
              <a:gd name="connsiteX677" fmla="*/ 5115927 w 12192000"/>
              <a:gd name="connsiteY677" fmla="*/ 3493855 h 4162697"/>
              <a:gd name="connsiteX678" fmla="*/ 5091818 w 12192000"/>
              <a:gd name="connsiteY678" fmla="*/ 3493855 h 4162697"/>
              <a:gd name="connsiteX679" fmla="*/ 5091818 w 12192000"/>
              <a:gd name="connsiteY679" fmla="*/ 3508175 h 4162697"/>
              <a:gd name="connsiteX680" fmla="*/ 5091818 w 12192000"/>
              <a:gd name="connsiteY680" fmla="*/ 3510219 h 4162697"/>
              <a:gd name="connsiteX681" fmla="*/ 5078394 w 12192000"/>
              <a:gd name="connsiteY681" fmla="*/ 3510219 h 4162697"/>
              <a:gd name="connsiteX682" fmla="*/ 5076476 w 12192000"/>
              <a:gd name="connsiteY682" fmla="*/ 3510219 h 4162697"/>
              <a:gd name="connsiteX683" fmla="*/ 5076476 w 12192000"/>
              <a:gd name="connsiteY683" fmla="*/ 3599057 h 4162697"/>
              <a:gd name="connsiteX684" fmla="*/ 5070723 w 12192000"/>
              <a:gd name="connsiteY684" fmla="*/ 3599057 h 4162697"/>
              <a:gd name="connsiteX685" fmla="*/ 5069901 w 12192000"/>
              <a:gd name="connsiteY685" fmla="*/ 3599057 h 4162697"/>
              <a:gd name="connsiteX686" fmla="*/ 5069901 w 12192000"/>
              <a:gd name="connsiteY686" fmla="*/ 3563989 h 4162697"/>
              <a:gd name="connsiteX687" fmla="*/ 5028258 w 12192000"/>
              <a:gd name="connsiteY687" fmla="*/ 3563989 h 4162697"/>
              <a:gd name="connsiteX688" fmla="*/ 5023875 w 12192000"/>
              <a:gd name="connsiteY688" fmla="*/ 3599057 h 4162697"/>
              <a:gd name="connsiteX689" fmla="*/ 5023875 w 12192000"/>
              <a:gd name="connsiteY689" fmla="*/ 3692569 h 4162697"/>
              <a:gd name="connsiteX690" fmla="*/ 5018122 w 12192000"/>
              <a:gd name="connsiteY690" fmla="*/ 3690523 h 4162697"/>
              <a:gd name="connsiteX691" fmla="*/ 5017300 w 12192000"/>
              <a:gd name="connsiteY691" fmla="*/ 3690231 h 4162697"/>
              <a:gd name="connsiteX692" fmla="*/ 5015108 w 12192000"/>
              <a:gd name="connsiteY692" fmla="*/ 3615421 h 4162697"/>
              <a:gd name="connsiteX693" fmla="*/ 5012916 w 12192000"/>
              <a:gd name="connsiteY693" fmla="*/ 3690231 h 4162697"/>
              <a:gd name="connsiteX694" fmla="*/ 5007162 w 12192000"/>
              <a:gd name="connsiteY694" fmla="*/ 3692277 h 4162697"/>
              <a:gd name="connsiteX695" fmla="*/ 5006341 w 12192000"/>
              <a:gd name="connsiteY695" fmla="*/ 3692569 h 4162697"/>
              <a:gd name="connsiteX696" fmla="*/ 4999765 w 12192000"/>
              <a:gd name="connsiteY696" fmla="*/ 3736988 h 4162697"/>
              <a:gd name="connsiteX697" fmla="*/ 4984423 w 12192000"/>
              <a:gd name="connsiteY697" fmla="*/ 3747217 h 4162697"/>
              <a:gd name="connsiteX698" fmla="*/ 4982232 w 12192000"/>
              <a:gd name="connsiteY698" fmla="*/ 3748678 h 4162697"/>
              <a:gd name="connsiteX699" fmla="*/ 4982232 w 12192000"/>
              <a:gd name="connsiteY699" fmla="*/ 3732312 h 4162697"/>
              <a:gd name="connsiteX700" fmla="*/ 4982232 w 12192000"/>
              <a:gd name="connsiteY700" fmla="*/ 3729974 h 4162697"/>
              <a:gd name="connsiteX701" fmla="*/ 4976478 w 12192000"/>
              <a:gd name="connsiteY701" fmla="*/ 3729974 h 4162697"/>
              <a:gd name="connsiteX702" fmla="*/ 4975656 w 12192000"/>
              <a:gd name="connsiteY702" fmla="*/ 3729974 h 4162697"/>
              <a:gd name="connsiteX703" fmla="*/ 4975656 w 12192000"/>
              <a:gd name="connsiteY703" fmla="*/ 3719747 h 4162697"/>
              <a:gd name="connsiteX704" fmla="*/ 4975656 w 12192000"/>
              <a:gd name="connsiteY704" fmla="*/ 3718286 h 4162697"/>
              <a:gd name="connsiteX705" fmla="*/ 4923055 w 12192000"/>
              <a:gd name="connsiteY705" fmla="*/ 3722961 h 4162697"/>
              <a:gd name="connsiteX706" fmla="*/ 4917302 w 12192000"/>
              <a:gd name="connsiteY706" fmla="*/ 3722961 h 4162697"/>
              <a:gd name="connsiteX707" fmla="*/ 4916480 w 12192000"/>
              <a:gd name="connsiteY707" fmla="*/ 3722961 h 4162697"/>
              <a:gd name="connsiteX708" fmla="*/ 4916480 w 12192000"/>
              <a:gd name="connsiteY708" fmla="*/ 3710688 h 4162697"/>
              <a:gd name="connsiteX709" fmla="*/ 4916480 w 12192000"/>
              <a:gd name="connsiteY709" fmla="*/ 3708934 h 4162697"/>
              <a:gd name="connsiteX710" fmla="*/ 4908808 w 12192000"/>
              <a:gd name="connsiteY710" fmla="*/ 3708934 h 4162697"/>
              <a:gd name="connsiteX711" fmla="*/ 4907713 w 12192000"/>
              <a:gd name="connsiteY711" fmla="*/ 3708934 h 4162697"/>
              <a:gd name="connsiteX712" fmla="*/ 4907713 w 12192000"/>
              <a:gd name="connsiteY712" fmla="*/ 3723253 h 4162697"/>
              <a:gd name="connsiteX713" fmla="*/ 4903330 w 12192000"/>
              <a:gd name="connsiteY713" fmla="*/ 3725299 h 4162697"/>
              <a:gd name="connsiteX714" fmla="*/ 4903330 w 12192000"/>
              <a:gd name="connsiteY714" fmla="*/ 3708934 h 4162697"/>
              <a:gd name="connsiteX715" fmla="*/ 4903330 w 12192000"/>
              <a:gd name="connsiteY715" fmla="*/ 3706597 h 4162697"/>
              <a:gd name="connsiteX716" fmla="*/ 4893742 w 12192000"/>
              <a:gd name="connsiteY716" fmla="*/ 3706597 h 4162697"/>
              <a:gd name="connsiteX717" fmla="*/ 4892372 w 12192000"/>
              <a:gd name="connsiteY717" fmla="*/ 3706597 h 4162697"/>
              <a:gd name="connsiteX718" fmla="*/ 4892372 w 12192000"/>
              <a:gd name="connsiteY718" fmla="*/ 3698413 h 4162697"/>
              <a:gd name="connsiteX719" fmla="*/ 4892372 w 12192000"/>
              <a:gd name="connsiteY719" fmla="*/ 3697245 h 4162697"/>
              <a:gd name="connsiteX720" fmla="*/ 4875111 w 12192000"/>
              <a:gd name="connsiteY720" fmla="*/ 3697245 h 4162697"/>
              <a:gd name="connsiteX721" fmla="*/ 4872645 w 12192000"/>
              <a:gd name="connsiteY721" fmla="*/ 3697245 h 4162697"/>
              <a:gd name="connsiteX722" fmla="*/ 4872645 w 12192000"/>
              <a:gd name="connsiteY722" fmla="*/ 3673867 h 4162697"/>
              <a:gd name="connsiteX723" fmla="*/ 4866070 w 12192000"/>
              <a:gd name="connsiteY723" fmla="*/ 3666853 h 4162697"/>
              <a:gd name="connsiteX724" fmla="*/ 4850729 w 12192000"/>
              <a:gd name="connsiteY724" fmla="*/ 3666853 h 4162697"/>
              <a:gd name="connsiteX725" fmla="*/ 4848536 w 12192000"/>
              <a:gd name="connsiteY725" fmla="*/ 3666853 h 4162697"/>
              <a:gd name="connsiteX726" fmla="*/ 4848536 w 12192000"/>
              <a:gd name="connsiteY726" fmla="*/ 3654580 h 4162697"/>
              <a:gd name="connsiteX727" fmla="*/ 4848536 w 12192000"/>
              <a:gd name="connsiteY727" fmla="*/ 3652827 h 4162697"/>
              <a:gd name="connsiteX728" fmla="*/ 4840865 w 12192000"/>
              <a:gd name="connsiteY728" fmla="*/ 3652827 h 4162697"/>
              <a:gd name="connsiteX729" fmla="*/ 4839770 w 12192000"/>
              <a:gd name="connsiteY729" fmla="*/ 3652827 h 4162697"/>
              <a:gd name="connsiteX730" fmla="*/ 4839770 w 12192000"/>
              <a:gd name="connsiteY730" fmla="*/ 3610746 h 4162697"/>
              <a:gd name="connsiteX731" fmla="*/ 4824429 w 12192000"/>
              <a:gd name="connsiteY731" fmla="*/ 3606070 h 4162697"/>
              <a:gd name="connsiteX732" fmla="*/ 4816756 w 12192000"/>
              <a:gd name="connsiteY732" fmla="*/ 3606070 h 4162697"/>
              <a:gd name="connsiteX733" fmla="*/ 4815660 w 12192000"/>
              <a:gd name="connsiteY733" fmla="*/ 3606070 h 4162697"/>
              <a:gd name="connsiteX734" fmla="*/ 4815660 w 12192000"/>
              <a:gd name="connsiteY734" fmla="*/ 3554638 h 4162697"/>
              <a:gd name="connsiteX735" fmla="*/ 4798401 w 12192000"/>
              <a:gd name="connsiteY735" fmla="*/ 3554638 h 4162697"/>
              <a:gd name="connsiteX736" fmla="*/ 4795935 w 12192000"/>
              <a:gd name="connsiteY736" fmla="*/ 3554638 h 4162697"/>
              <a:gd name="connsiteX737" fmla="*/ 4795935 w 12192000"/>
              <a:gd name="connsiteY737" fmla="*/ 3536228 h 4162697"/>
              <a:gd name="connsiteX738" fmla="*/ 4795935 w 12192000"/>
              <a:gd name="connsiteY738" fmla="*/ 3533598 h 4162697"/>
              <a:gd name="connsiteX739" fmla="*/ 4758675 w 12192000"/>
              <a:gd name="connsiteY739" fmla="*/ 3533598 h 4162697"/>
              <a:gd name="connsiteX740" fmla="*/ 4758675 w 12192000"/>
              <a:gd name="connsiteY740" fmla="*/ 3556976 h 4162697"/>
              <a:gd name="connsiteX741" fmla="*/ 4730183 w 12192000"/>
              <a:gd name="connsiteY741" fmla="*/ 3556976 h 4162697"/>
              <a:gd name="connsiteX742" fmla="*/ 4730183 w 12192000"/>
              <a:gd name="connsiteY742" fmla="*/ 3608408 h 4162697"/>
              <a:gd name="connsiteX743" fmla="*/ 4718677 w 12192000"/>
              <a:gd name="connsiteY743" fmla="*/ 3608408 h 4162697"/>
              <a:gd name="connsiteX744" fmla="*/ 4717033 w 12192000"/>
              <a:gd name="connsiteY744" fmla="*/ 3608408 h 4162697"/>
              <a:gd name="connsiteX745" fmla="*/ 4717033 w 12192000"/>
              <a:gd name="connsiteY745" fmla="*/ 3722961 h 4162697"/>
              <a:gd name="connsiteX746" fmla="*/ 4711280 w 12192000"/>
              <a:gd name="connsiteY746" fmla="*/ 3722961 h 4162697"/>
              <a:gd name="connsiteX747" fmla="*/ 4710458 w 12192000"/>
              <a:gd name="connsiteY747" fmla="*/ 3722961 h 4162697"/>
              <a:gd name="connsiteX748" fmla="*/ 4701691 w 12192000"/>
              <a:gd name="connsiteY748" fmla="*/ 3692569 h 4162697"/>
              <a:gd name="connsiteX749" fmla="*/ 4695937 w 12192000"/>
              <a:gd name="connsiteY749" fmla="*/ 3704843 h 4162697"/>
              <a:gd name="connsiteX750" fmla="*/ 4697308 w 12192000"/>
              <a:gd name="connsiteY750" fmla="*/ 3706597 h 4162697"/>
              <a:gd name="connsiteX751" fmla="*/ 4697308 w 12192000"/>
              <a:gd name="connsiteY751" fmla="*/ 3720916 h 4162697"/>
              <a:gd name="connsiteX752" fmla="*/ 4697308 w 12192000"/>
              <a:gd name="connsiteY752" fmla="*/ 3722961 h 4162697"/>
              <a:gd name="connsiteX753" fmla="*/ 4689636 w 12192000"/>
              <a:gd name="connsiteY753" fmla="*/ 3722961 h 4162697"/>
              <a:gd name="connsiteX754" fmla="*/ 4688540 w 12192000"/>
              <a:gd name="connsiteY754" fmla="*/ 3722961 h 4162697"/>
              <a:gd name="connsiteX755" fmla="*/ 4688540 w 12192000"/>
              <a:gd name="connsiteY755" fmla="*/ 3758029 h 4162697"/>
              <a:gd name="connsiteX756" fmla="*/ 4680870 w 12192000"/>
              <a:gd name="connsiteY756" fmla="*/ 3758029 h 4162697"/>
              <a:gd name="connsiteX757" fmla="*/ 4679773 w 12192000"/>
              <a:gd name="connsiteY757" fmla="*/ 3758029 h 4162697"/>
              <a:gd name="connsiteX758" fmla="*/ 4679773 w 12192000"/>
              <a:gd name="connsiteY758" fmla="*/ 3783744 h 4162697"/>
              <a:gd name="connsiteX759" fmla="*/ 4666350 w 12192000"/>
              <a:gd name="connsiteY759" fmla="*/ 3783744 h 4162697"/>
              <a:gd name="connsiteX760" fmla="*/ 4664431 w 12192000"/>
              <a:gd name="connsiteY760" fmla="*/ 3783744 h 4162697"/>
              <a:gd name="connsiteX761" fmla="*/ 4664431 w 12192000"/>
              <a:gd name="connsiteY761" fmla="*/ 3775562 h 4162697"/>
              <a:gd name="connsiteX762" fmla="*/ 4664431 w 12192000"/>
              <a:gd name="connsiteY762" fmla="*/ 3774393 h 4162697"/>
              <a:gd name="connsiteX763" fmla="*/ 4649089 w 12192000"/>
              <a:gd name="connsiteY763" fmla="*/ 3774393 h 4162697"/>
              <a:gd name="connsiteX764" fmla="*/ 4646898 w 12192000"/>
              <a:gd name="connsiteY764" fmla="*/ 3774393 h 4162697"/>
              <a:gd name="connsiteX765" fmla="*/ 4646898 w 12192000"/>
              <a:gd name="connsiteY765" fmla="*/ 3748678 h 4162697"/>
              <a:gd name="connsiteX766" fmla="*/ 4605255 w 12192000"/>
              <a:gd name="connsiteY766" fmla="*/ 3748678 h 4162697"/>
              <a:gd name="connsiteX767" fmla="*/ 4605255 w 12192000"/>
              <a:gd name="connsiteY767" fmla="*/ 3754814 h 4162697"/>
              <a:gd name="connsiteX768" fmla="*/ 4604433 w 12192000"/>
              <a:gd name="connsiteY768" fmla="*/ 3755873 h 4162697"/>
              <a:gd name="connsiteX769" fmla="*/ 4598680 w 12192000"/>
              <a:gd name="connsiteY769" fmla="*/ 3758029 h 4162697"/>
              <a:gd name="connsiteX770" fmla="*/ 4598680 w 12192000"/>
              <a:gd name="connsiteY770" fmla="*/ 3749847 h 4162697"/>
              <a:gd name="connsiteX771" fmla="*/ 4598680 w 12192000"/>
              <a:gd name="connsiteY771" fmla="*/ 3748678 h 4162697"/>
              <a:gd name="connsiteX772" fmla="*/ 4591008 w 12192000"/>
              <a:gd name="connsiteY772" fmla="*/ 3748678 h 4162697"/>
              <a:gd name="connsiteX773" fmla="*/ 4589913 w 12192000"/>
              <a:gd name="connsiteY773" fmla="*/ 3748678 h 4162697"/>
              <a:gd name="connsiteX774" fmla="*/ 4589913 w 12192000"/>
              <a:gd name="connsiteY774" fmla="*/ 3765042 h 4162697"/>
              <a:gd name="connsiteX775" fmla="*/ 4589913 w 12192000"/>
              <a:gd name="connsiteY775" fmla="*/ 3767380 h 4162697"/>
              <a:gd name="connsiteX776" fmla="*/ 4584160 w 12192000"/>
              <a:gd name="connsiteY776" fmla="*/ 3767380 h 4162697"/>
              <a:gd name="connsiteX777" fmla="*/ 4583338 w 12192000"/>
              <a:gd name="connsiteY777" fmla="*/ 3767380 h 4162697"/>
              <a:gd name="connsiteX778" fmla="*/ 4583338 w 12192000"/>
              <a:gd name="connsiteY778" fmla="*/ 3759198 h 4162697"/>
              <a:gd name="connsiteX779" fmla="*/ 4583338 w 12192000"/>
              <a:gd name="connsiteY779" fmla="*/ 3758029 h 4162697"/>
              <a:gd name="connsiteX780" fmla="*/ 4575666 w 12192000"/>
              <a:gd name="connsiteY780" fmla="*/ 3758029 h 4162697"/>
              <a:gd name="connsiteX781" fmla="*/ 4574570 w 12192000"/>
              <a:gd name="connsiteY781" fmla="*/ 3758029 h 4162697"/>
              <a:gd name="connsiteX782" fmla="*/ 4574570 w 12192000"/>
              <a:gd name="connsiteY782" fmla="*/ 3732312 h 4162697"/>
              <a:gd name="connsiteX783" fmla="*/ 4541695 w 12192000"/>
              <a:gd name="connsiteY783" fmla="*/ 3732312 h 4162697"/>
              <a:gd name="connsiteX784" fmla="*/ 4541695 w 12192000"/>
              <a:gd name="connsiteY784" fmla="*/ 3738449 h 4162697"/>
              <a:gd name="connsiteX785" fmla="*/ 4541695 w 12192000"/>
              <a:gd name="connsiteY785" fmla="*/ 3739326 h 4162697"/>
              <a:gd name="connsiteX786" fmla="*/ 4535941 w 12192000"/>
              <a:gd name="connsiteY786" fmla="*/ 3739326 h 4162697"/>
              <a:gd name="connsiteX787" fmla="*/ 4535120 w 12192000"/>
              <a:gd name="connsiteY787" fmla="*/ 3739326 h 4162697"/>
              <a:gd name="connsiteX788" fmla="*/ 4535120 w 12192000"/>
              <a:gd name="connsiteY788" fmla="*/ 3727052 h 4162697"/>
              <a:gd name="connsiteX789" fmla="*/ 4535120 w 12192000"/>
              <a:gd name="connsiteY789" fmla="*/ 3725299 h 4162697"/>
              <a:gd name="connsiteX790" fmla="*/ 4519779 w 12192000"/>
              <a:gd name="connsiteY790" fmla="*/ 3725299 h 4162697"/>
              <a:gd name="connsiteX791" fmla="*/ 4517586 w 12192000"/>
              <a:gd name="connsiteY791" fmla="*/ 3725299 h 4162697"/>
              <a:gd name="connsiteX792" fmla="*/ 4517586 w 12192000"/>
              <a:gd name="connsiteY792" fmla="*/ 3697245 h 4162697"/>
              <a:gd name="connsiteX793" fmla="*/ 4504161 w 12192000"/>
              <a:gd name="connsiteY793" fmla="*/ 3697245 h 4162697"/>
              <a:gd name="connsiteX794" fmla="*/ 4502243 w 12192000"/>
              <a:gd name="connsiteY794" fmla="*/ 3697245 h 4162697"/>
              <a:gd name="connsiteX795" fmla="*/ 4502243 w 12192000"/>
              <a:gd name="connsiteY795" fmla="*/ 3705428 h 4162697"/>
              <a:gd name="connsiteX796" fmla="*/ 4502243 w 12192000"/>
              <a:gd name="connsiteY796" fmla="*/ 3706597 h 4162697"/>
              <a:gd name="connsiteX797" fmla="*/ 4494573 w 12192000"/>
              <a:gd name="connsiteY797" fmla="*/ 3706597 h 4162697"/>
              <a:gd name="connsiteX798" fmla="*/ 4493477 w 12192000"/>
              <a:gd name="connsiteY798" fmla="*/ 3706597 h 4162697"/>
              <a:gd name="connsiteX799" fmla="*/ 4493477 w 12192000"/>
              <a:gd name="connsiteY799" fmla="*/ 3680880 h 4162697"/>
              <a:gd name="connsiteX800" fmla="*/ 4480052 w 12192000"/>
              <a:gd name="connsiteY800" fmla="*/ 3680880 h 4162697"/>
              <a:gd name="connsiteX801" fmla="*/ 4478134 w 12192000"/>
              <a:gd name="connsiteY801" fmla="*/ 3680880 h 4162697"/>
              <a:gd name="connsiteX802" fmla="*/ 4478134 w 12192000"/>
              <a:gd name="connsiteY802" fmla="*/ 3695199 h 4162697"/>
              <a:gd name="connsiteX803" fmla="*/ 4478134 w 12192000"/>
              <a:gd name="connsiteY803" fmla="*/ 3697245 h 4162697"/>
              <a:gd name="connsiteX804" fmla="*/ 4454025 w 12192000"/>
              <a:gd name="connsiteY804" fmla="*/ 3697245 h 4162697"/>
              <a:gd name="connsiteX805" fmla="*/ 4454025 w 12192000"/>
              <a:gd name="connsiteY805" fmla="*/ 3689062 h 4162697"/>
              <a:gd name="connsiteX806" fmla="*/ 4454025 w 12192000"/>
              <a:gd name="connsiteY806" fmla="*/ 3687893 h 4162697"/>
              <a:gd name="connsiteX807" fmla="*/ 4438683 w 12192000"/>
              <a:gd name="connsiteY807" fmla="*/ 3687893 h 4162697"/>
              <a:gd name="connsiteX808" fmla="*/ 4436491 w 12192000"/>
              <a:gd name="connsiteY808" fmla="*/ 3687893 h 4162697"/>
              <a:gd name="connsiteX809" fmla="*/ 4436491 w 12192000"/>
              <a:gd name="connsiteY809" fmla="*/ 3696076 h 4162697"/>
              <a:gd name="connsiteX810" fmla="*/ 4436491 w 12192000"/>
              <a:gd name="connsiteY810" fmla="*/ 3697245 h 4162697"/>
              <a:gd name="connsiteX811" fmla="*/ 4430738 w 12192000"/>
              <a:gd name="connsiteY811" fmla="*/ 3697245 h 4162697"/>
              <a:gd name="connsiteX812" fmla="*/ 4429916 w 12192000"/>
              <a:gd name="connsiteY812" fmla="*/ 3697245 h 4162697"/>
              <a:gd name="connsiteX813" fmla="*/ 4429916 w 12192000"/>
              <a:gd name="connsiteY813" fmla="*/ 3711565 h 4162697"/>
              <a:gd name="connsiteX814" fmla="*/ 4429916 w 12192000"/>
              <a:gd name="connsiteY814" fmla="*/ 3713610 h 4162697"/>
              <a:gd name="connsiteX815" fmla="*/ 4422245 w 12192000"/>
              <a:gd name="connsiteY815" fmla="*/ 3713610 h 4162697"/>
              <a:gd name="connsiteX816" fmla="*/ 4421149 w 12192000"/>
              <a:gd name="connsiteY816" fmla="*/ 3713610 h 4162697"/>
              <a:gd name="connsiteX817" fmla="*/ 4421149 w 12192000"/>
              <a:gd name="connsiteY817" fmla="*/ 3723838 h 4162697"/>
              <a:gd name="connsiteX818" fmla="*/ 4421149 w 12192000"/>
              <a:gd name="connsiteY818" fmla="*/ 3725299 h 4162697"/>
              <a:gd name="connsiteX819" fmla="*/ 4372931 w 12192000"/>
              <a:gd name="connsiteY819" fmla="*/ 3725299 h 4162697"/>
              <a:gd name="connsiteX820" fmla="*/ 4372931 w 12192000"/>
              <a:gd name="connsiteY820" fmla="*/ 3758029 h 4162697"/>
              <a:gd name="connsiteX821" fmla="*/ 4357589 w 12192000"/>
              <a:gd name="connsiteY821" fmla="*/ 3758029 h 4162697"/>
              <a:gd name="connsiteX822" fmla="*/ 4355398 w 12192000"/>
              <a:gd name="connsiteY822" fmla="*/ 3758029 h 4162697"/>
              <a:gd name="connsiteX823" fmla="*/ 4355398 w 12192000"/>
              <a:gd name="connsiteY823" fmla="*/ 3749847 h 4162697"/>
              <a:gd name="connsiteX824" fmla="*/ 4355398 w 12192000"/>
              <a:gd name="connsiteY824" fmla="*/ 3748678 h 4162697"/>
              <a:gd name="connsiteX825" fmla="*/ 4307180 w 12192000"/>
              <a:gd name="connsiteY825" fmla="*/ 3748678 h 4162697"/>
              <a:gd name="connsiteX826" fmla="*/ 4307180 w 12192000"/>
              <a:gd name="connsiteY826" fmla="*/ 3738449 h 4162697"/>
              <a:gd name="connsiteX827" fmla="*/ 4307180 w 12192000"/>
              <a:gd name="connsiteY827" fmla="*/ 3736988 h 4162697"/>
              <a:gd name="connsiteX828" fmla="*/ 4299508 w 12192000"/>
              <a:gd name="connsiteY828" fmla="*/ 3732897 h 4162697"/>
              <a:gd name="connsiteX829" fmla="*/ 4298413 w 12192000"/>
              <a:gd name="connsiteY829" fmla="*/ 3732312 h 4162697"/>
              <a:gd name="connsiteX830" fmla="*/ 4298413 w 12192000"/>
              <a:gd name="connsiteY830" fmla="*/ 3697245 h 4162697"/>
              <a:gd name="connsiteX831" fmla="*/ 4284989 w 12192000"/>
              <a:gd name="connsiteY831" fmla="*/ 3697245 h 4162697"/>
              <a:gd name="connsiteX832" fmla="*/ 4283071 w 12192000"/>
              <a:gd name="connsiteY832" fmla="*/ 3697245 h 4162697"/>
              <a:gd name="connsiteX833" fmla="*/ 4277317 w 12192000"/>
              <a:gd name="connsiteY833" fmla="*/ 3715656 h 4162697"/>
              <a:gd name="connsiteX834" fmla="*/ 4276496 w 12192000"/>
              <a:gd name="connsiteY834" fmla="*/ 3718286 h 4162697"/>
              <a:gd name="connsiteX835" fmla="*/ 4274577 w 12192000"/>
              <a:gd name="connsiteY835" fmla="*/ 3712149 h 4162697"/>
              <a:gd name="connsiteX836" fmla="*/ 4274303 w 12192000"/>
              <a:gd name="connsiteY836" fmla="*/ 3711272 h 4162697"/>
              <a:gd name="connsiteX837" fmla="*/ 4262797 w 12192000"/>
              <a:gd name="connsiteY837" fmla="*/ 3709227 h 4162697"/>
              <a:gd name="connsiteX838" fmla="*/ 4261153 w 12192000"/>
              <a:gd name="connsiteY838" fmla="*/ 3708934 h 4162697"/>
              <a:gd name="connsiteX839" fmla="*/ 4263345 w 12192000"/>
              <a:gd name="connsiteY839" fmla="*/ 3613084 h 4162697"/>
              <a:gd name="connsiteX840" fmla="*/ 4251839 w 12192000"/>
              <a:gd name="connsiteY840" fmla="*/ 3615129 h 4162697"/>
              <a:gd name="connsiteX841" fmla="*/ 4250195 w 12192000"/>
              <a:gd name="connsiteY841" fmla="*/ 3615421 h 4162697"/>
              <a:gd name="connsiteX842" fmla="*/ 4250195 w 12192000"/>
              <a:gd name="connsiteY842" fmla="*/ 3463464 h 4162697"/>
              <a:gd name="connsiteX843" fmla="*/ 4232934 w 12192000"/>
              <a:gd name="connsiteY843" fmla="*/ 3463464 h 4162697"/>
              <a:gd name="connsiteX844" fmla="*/ 4230469 w 12192000"/>
              <a:gd name="connsiteY844" fmla="*/ 3463464 h 4162697"/>
              <a:gd name="connsiteX845" fmla="*/ 4230469 w 12192000"/>
              <a:gd name="connsiteY845" fmla="*/ 3339560 h 4162697"/>
              <a:gd name="connsiteX846" fmla="*/ 4226635 w 12192000"/>
              <a:gd name="connsiteY846" fmla="*/ 3333423 h 4162697"/>
              <a:gd name="connsiteX847" fmla="*/ 4226086 w 12192000"/>
              <a:gd name="connsiteY847" fmla="*/ 3332546 h 4162697"/>
              <a:gd name="connsiteX848" fmla="*/ 4226086 w 12192000"/>
              <a:gd name="connsiteY848" fmla="*/ 3306830 h 4162697"/>
              <a:gd name="connsiteX849" fmla="*/ 4210743 w 12192000"/>
              <a:gd name="connsiteY849" fmla="*/ 3306830 h 4162697"/>
              <a:gd name="connsiteX850" fmla="*/ 4208552 w 12192000"/>
              <a:gd name="connsiteY850" fmla="*/ 3306830 h 4162697"/>
              <a:gd name="connsiteX851" fmla="*/ 4166909 w 12192000"/>
              <a:gd name="connsiteY851" fmla="*/ 3220331 h 4162697"/>
              <a:gd name="connsiteX852" fmla="*/ 4164718 w 12192000"/>
              <a:gd name="connsiteY852" fmla="*/ 2953820 h 4162697"/>
              <a:gd name="connsiteX853" fmla="*/ 4160333 w 12192000"/>
              <a:gd name="connsiteY853" fmla="*/ 3220331 h 4162697"/>
              <a:gd name="connsiteX854" fmla="*/ 4120883 w 12192000"/>
              <a:gd name="connsiteY854" fmla="*/ 3309167 h 4162697"/>
              <a:gd name="connsiteX855" fmla="*/ 4105541 w 12192000"/>
              <a:gd name="connsiteY855" fmla="*/ 3309167 h 4162697"/>
              <a:gd name="connsiteX856" fmla="*/ 4103349 w 12192000"/>
              <a:gd name="connsiteY856" fmla="*/ 3309167 h 4162697"/>
              <a:gd name="connsiteX857" fmla="*/ 4098965 w 12192000"/>
              <a:gd name="connsiteY857" fmla="*/ 3339560 h 4162697"/>
              <a:gd name="connsiteX858" fmla="*/ 4098965 w 12192000"/>
              <a:gd name="connsiteY858" fmla="*/ 3463464 h 4162697"/>
              <a:gd name="connsiteX859" fmla="*/ 4085541 w 12192000"/>
              <a:gd name="connsiteY859" fmla="*/ 3463464 h 4162697"/>
              <a:gd name="connsiteX860" fmla="*/ 4083623 w 12192000"/>
              <a:gd name="connsiteY860" fmla="*/ 3463464 h 4162697"/>
              <a:gd name="connsiteX861" fmla="*/ 4083623 w 12192000"/>
              <a:gd name="connsiteY861" fmla="*/ 3610746 h 4162697"/>
              <a:gd name="connsiteX862" fmla="*/ 4068281 w 12192000"/>
              <a:gd name="connsiteY862" fmla="*/ 3610746 h 4162697"/>
              <a:gd name="connsiteX863" fmla="*/ 4066089 w 12192000"/>
              <a:gd name="connsiteY863" fmla="*/ 3610746 h 4162697"/>
              <a:gd name="connsiteX864" fmla="*/ 4066089 w 12192000"/>
              <a:gd name="connsiteY864" fmla="*/ 3744001 h 4162697"/>
              <a:gd name="connsiteX865" fmla="*/ 4037597 w 12192000"/>
              <a:gd name="connsiteY865" fmla="*/ 3741663 h 4162697"/>
              <a:gd name="connsiteX866" fmla="*/ 4033762 w 12192000"/>
              <a:gd name="connsiteY866" fmla="*/ 3731436 h 4162697"/>
              <a:gd name="connsiteX867" fmla="*/ 4033213 w 12192000"/>
              <a:gd name="connsiteY867" fmla="*/ 3729974 h 4162697"/>
              <a:gd name="connsiteX868" fmla="*/ 4019790 w 12192000"/>
              <a:gd name="connsiteY868" fmla="*/ 3727929 h 4162697"/>
              <a:gd name="connsiteX869" fmla="*/ 4017871 w 12192000"/>
              <a:gd name="connsiteY869" fmla="*/ 3727637 h 4162697"/>
              <a:gd name="connsiteX870" fmla="*/ 4014036 w 12192000"/>
              <a:gd name="connsiteY870" fmla="*/ 3735819 h 4162697"/>
              <a:gd name="connsiteX871" fmla="*/ 4013488 w 12192000"/>
              <a:gd name="connsiteY871" fmla="*/ 3736988 h 4162697"/>
              <a:gd name="connsiteX872" fmla="*/ 3991571 w 12192000"/>
              <a:gd name="connsiteY872" fmla="*/ 3736988 h 4162697"/>
              <a:gd name="connsiteX873" fmla="*/ 3991571 w 12192000"/>
              <a:gd name="connsiteY873" fmla="*/ 3912324 h 4162697"/>
              <a:gd name="connsiteX874" fmla="*/ 3997394 w 12192000"/>
              <a:gd name="connsiteY874" fmla="*/ 3912324 h 4162697"/>
              <a:gd name="connsiteX875" fmla="*/ 3997394 w 12192000"/>
              <a:gd name="connsiteY875" fmla="*/ 3943696 h 4162697"/>
              <a:gd name="connsiteX876" fmla="*/ 3963016 w 12192000"/>
              <a:gd name="connsiteY876" fmla="*/ 3943696 h 4162697"/>
              <a:gd name="connsiteX877" fmla="*/ 3953402 w 12192000"/>
              <a:gd name="connsiteY877" fmla="*/ 3905359 h 4162697"/>
              <a:gd name="connsiteX878" fmla="*/ 3925078 w 12192000"/>
              <a:gd name="connsiteY878" fmla="*/ 3875820 h 4162697"/>
              <a:gd name="connsiteX879" fmla="*/ 3929899 w 12192000"/>
              <a:gd name="connsiteY879" fmla="*/ 3873306 h 4162697"/>
              <a:gd name="connsiteX880" fmla="*/ 3929899 w 12192000"/>
              <a:gd name="connsiteY880" fmla="*/ 3865764 h 4162697"/>
              <a:gd name="connsiteX881" fmla="*/ 3925078 w 12192000"/>
              <a:gd name="connsiteY881" fmla="*/ 3863250 h 4162697"/>
              <a:gd name="connsiteX882" fmla="*/ 3920257 w 12192000"/>
              <a:gd name="connsiteY882" fmla="*/ 3853194 h 4162697"/>
              <a:gd name="connsiteX883" fmla="*/ 3922668 w 12192000"/>
              <a:gd name="connsiteY883" fmla="*/ 3830569 h 4162697"/>
              <a:gd name="connsiteX884" fmla="*/ 3922668 w 12192000"/>
              <a:gd name="connsiteY884" fmla="*/ 3825541 h 4162697"/>
              <a:gd name="connsiteX885" fmla="*/ 3917847 w 12192000"/>
              <a:gd name="connsiteY885" fmla="*/ 3823027 h 4162697"/>
              <a:gd name="connsiteX886" fmla="*/ 3905793 w 12192000"/>
              <a:gd name="connsiteY886" fmla="*/ 3802916 h 4162697"/>
              <a:gd name="connsiteX887" fmla="*/ 3905793 w 12192000"/>
              <a:gd name="connsiteY887" fmla="*/ 3795374 h 4162697"/>
              <a:gd name="connsiteX888" fmla="*/ 3903383 w 12192000"/>
              <a:gd name="connsiteY888" fmla="*/ 3767720 h 4162697"/>
              <a:gd name="connsiteX889" fmla="*/ 3901274 w 12192000"/>
              <a:gd name="connsiteY889" fmla="*/ 3761122 h 4162697"/>
              <a:gd name="connsiteX890" fmla="*/ 3900972 w 12192000"/>
              <a:gd name="connsiteY890" fmla="*/ 3760178 h 4162697"/>
              <a:gd name="connsiteX891" fmla="*/ 3898863 w 12192000"/>
              <a:gd name="connsiteY891" fmla="*/ 3766777 h 4162697"/>
              <a:gd name="connsiteX892" fmla="*/ 3898562 w 12192000"/>
              <a:gd name="connsiteY892" fmla="*/ 3767720 h 4162697"/>
              <a:gd name="connsiteX893" fmla="*/ 3898562 w 12192000"/>
              <a:gd name="connsiteY893" fmla="*/ 3795374 h 4162697"/>
              <a:gd name="connsiteX894" fmla="*/ 3896151 w 12192000"/>
              <a:gd name="connsiteY894" fmla="*/ 3805429 h 4162697"/>
              <a:gd name="connsiteX895" fmla="*/ 3884098 w 12192000"/>
              <a:gd name="connsiteY895" fmla="*/ 3823027 h 4162697"/>
              <a:gd name="connsiteX896" fmla="*/ 3879277 w 12192000"/>
              <a:gd name="connsiteY896" fmla="*/ 3825541 h 4162697"/>
              <a:gd name="connsiteX897" fmla="*/ 3879277 w 12192000"/>
              <a:gd name="connsiteY897" fmla="*/ 3830569 h 4162697"/>
              <a:gd name="connsiteX898" fmla="*/ 3884098 w 12192000"/>
              <a:gd name="connsiteY898" fmla="*/ 3830569 h 4162697"/>
              <a:gd name="connsiteX899" fmla="*/ 3884098 w 12192000"/>
              <a:gd name="connsiteY899" fmla="*/ 3853194 h 4162697"/>
              <a:gd name="connsiteX900" fmla="*/ 3879277 w 12192000"/>
              <a:gd name="connsiteY900" fmla="*/ 3853194 h 4162697"/>
              <a:gd name="connsiteX901" fmla="*/ 3879277 w 12192000"/>
              <a:gd name="connsiteY901" fmla="*/ 3863250 h 4162697"/>
              <a:gd name="connsiteX902" fmla="*/ 3872046 w 12192000"/>
              <a:gd name="connsiteY902" fmla="*/ 3865764 h 4162697"/>
              <a:gd name="connsiteX903" fmla="*/ 3872046 w 12192000"/>
              <a:gd name="connsiteY903" fmla="*/ 3873306 h 4162697"/>
              <a:gd name="connsiteX904" fmla="*/ 3876867 w 12192000"/>
              <a:gd name="connsiteY904" fmla="*/ 3875820 h 4162697"/>
              <a:gd name="connsiteX905" fmla="*/ 3838299 w 12192000"/>
              <a:gd name="connsiteY905" fmla="*/ 3946210 h 4162697"/>
              <a:gd name="connsiteX906" fmla="*/ 3831067 w 12192000"/>
              <a:gd name="connsiteY906" fmla="*/ 3951238 h 4162697"/>
              <a:gd name="connsiteX907" fmla="*/ 3831067 w 12192000"/>
              <a:gd name="connsiteY907" fmla="*/ 3958780 h 4162697"/>
              <a:gd name="connsiteX908" fmla="*/ 3835888 w 12192000"/>
              <a:gd name="connsiteY908" fmla="*/ 3958780 h 4162697"/>
              <a:gd name="connsiteX909" fmla="*/ 3835888 w 12192000"/>
              <a:gd name="connsiteY909" fmla="*/ 3968836 h 4162697"/>
              <a:gd name="connsiteX910" fmla="*/ 3831067 w 12192000"/>
              <a:gd name="connsiteY910" fmla="*/ 3973864 h 4162697"/>
              <a:gd name="connsiteX911" fmla="*/ 3823836 w 12192000"/>
              <a:gd name="connsiteY911" fmla="*/ 3978891 h 4162697"/>
              <a:gd name="connsiteX912" fmla="*/ 3823836 w 12192000"/>
              <a:gd name="connsiteY912" fmla="*/ 3986433 h 4162697"/>
              <a:gd name="connsiteX913" fmla="*/ 3831067 w 12192000"/>
              <a:gd name="connsiteY913" fmla="*/ 3988948 h 4162697"/>
              <a:gd name="connsiteX914" fmla="*/ 3831067 w 12192000"/>
              <a:gd name="connsiteY914" fmla="*/ 4044254 h 4162697"/>
              <a:gd name="connsiteX915" fmla="*/ 3823836 w 12192000"/>
              <a:gd name="connsiteY915" fmla="*/ 4049282 h 4162697"/>
              <a:gd name="connsiteX916" fmla="*/ 3823836 w 12192000"/>
              <a:gd name="connsiteY916" fmla="*/ 4056823 h 4162697"/>
              <a:gd name="connsiteX917" fmla="*/ 3831067 w 12192000"/>
              <a:gd name="connsiteY917" fmla="*/ 4059338 h 4162697"/>
              <a:gd name="connsiteX918" fmla="*/ 3831067 w 12192000"/>
              <a:gd name="connsiteY918" fmla="*/ 4069394 h 4162697"/>
              <a:gd name="connsiteX919" fmla="*/ 3811783 w 12192000"/>
              <a:gd name="connsiteY919" fmla="*/ 4076936 h 4162697"/>
              <a:gd name="connsiteX920" fmla="*/ 3792499 w 12192000"/>
              <a:gd name="connsiteY920" fmla="*/ 4076936 h 4162697"/>
              <a:gd name="connsiteX921" fmla="*/ 3792499 w 12192000"/>
              <a:gd name="connsiteY921" fmla="*/ 3936154 h 4162697"/>
              <a:gd name="connsiteX922" fmla="*/ 3741878 w 12192000"/>
              <a:gd name="connsiteY922" fmla="*/ 3936154 h 4162697"/>
              <a:gd name="connsiteX923" fmla="*/ 3741878 w 12192000"/>
              <a:gd name="connsiteY923" fmla="*/ 3895932 h 4162697"/>
              <a:gd name="connsiteX924" fmla="*/ 3717772 w 12192000"/>
              <a:gd name="connsiteY924" fmla="*/ 3895932 h 4162697"/>
              <a:gd name="connsiteX925" fmla="*/ 3708130 w 12192000"/>
              <a:gd name="connsiteY925" fmla="*/ 3903473 h 4162697"/>
              <a:gd name="connsiteX926" fmla="*/ 3708130 w 12192000"/>
              <a:gd name="connsiteY926" fmla="*/ 3916043 h 4162697"/>
              <a:gd name="connsiteX927" fmla="*/ 3696078 w 12192000"/>
              <a:gd name="connsiteY927" fmla="*/ 3916043 h 4162697"/>
              <a:gd name="connsiteX928" fmla="*/ 3681615 w 12192000"/>
              <a:gd name="connsiteY928" fmla="*/ 3923585 h 4162697"/>
              <a:gd name="connsiteX929" fmla="*/ 3681615 w 12192000"/>
              <a:gd name="connsiteY929" fmla="*/ 3936154 h 4162697"/>
              <a:gd name="connsiteX930" fmla="*/ 3667151 w 12192000"/>
              <a:gd name="connsiteY930" fmla="*/ 3936154 h 4162697"/>
              <a:gd name="connsiteX931" fmla="*/ 3667151 w 12192000"/>
              <a:gd name="connsiteY931" fmla="*/ 4071907 h 4162697"/>
              <a:gd name="connsiteX932" fmla="*/ 3650278 w 12192000"/>
              <a:gd name="connsiteY932" fmla="*/ 4071907 h 4162697"/>
              <a:gd name="connsiteX933" fmla="*/ 3650278 w 12192000"/>
              <a:gd name="connsiteY933" fmla="*/ 3735038 h 4162697"/>
              <a:gd name="connsiteX934" fmla="*/ 3643046 w 12192000"/>
              <a:gd name="connsiteY934" fmla="*/ 3727497 h 4162697"/>
              <a:gd name="connsiteX935" fmla="*/ 3602068 w 12192000"/>
              <a:gd name="connsiteY935" fmla="*/ 3714927 h 4162697"/>
              <a:gd name="connsiteX936" fmla="*/ 3486362 w 12192000"/>
              <a:gd name="connsiteY936" fmla="*/ 3735038 h 4162697"/>
              <a:gd name="connsiteX937" fmla="*/ 3459847 w 12192000"/>
              <a:gd name="connsiteY937" fmla="*/ 3747609 h 4162697"/>
              <a:gd name="connsiteX938" fmla="*/ 3459847 w 12192000"/>
              <a:gd name="connsiteY938" fmla="*/ 3928612 h 4162697"/>
              <a:gd name="connsiteX939" fmla="*/ 3365837 w 12192000"/>
              <a:gd name="connsiteY939" fmla="*/ 3928612 h 4162697"/>
              <a:gd name="connsiteX940" fmla="*/ 3315215 w 12192000"/>
              <a:gd name="connsiteY940" fmla="*/ 3943696 h 4162697"/>
              <a:gd name="connsiteX941" fmla="*/ 3315215 w 12192000"/>
              <a:gd name="connsiteY941" fmla="*/ 4056823 h 4162697"/>
              <a:gd name="connsiteX942" fmla="*/ 3298341 w 12192000"/>
              <a:gd name="connsiteY942" fmla="*/ 4056823 h 4162697"/>
              <a:gd name="connsiteX943" fmla="*/ 3298341 w 12192000"/>
              <a:gd name="connsiteY943" fmla="*/ 4049282 h 4162697"/>
              <a:gd name="connsiteX944" fmla="*/ 3279057 w 12192000"/>
              <a:gd name="connsiteY944" fmla="*/ 4049282 h 4162697"/>
              <a:gd name="connsiteX945" fmla="*/ 3279057 w 12192000"/>
              <a:gd name="connsiteY945" fmla="*/ 4041740 h 4162697"/>
              <a:gd name="connsiteX946" fmla="*/ 3213973 w 12192000"/>
              <a:gd name="connsiteY946" fmla="*/ 4041740 h 4162697"/>
              <a:gd name="connsiteX947" fmla="*/ 3213973 w 12192000"/>
              <a:gd name="connsiteY947" fmla="*/ 4029170 h 4162697"/>
              <a:gd name="connsiteX948" fmla="*/ 3112731 w 12192000"/>
              <a:gd name="connsiteY948" fmla="*/ 4029170 h 4162697"/>
              <a:gd name="connsiteX949" fmla="*/ 3112731 w 12192000"/>
              <a:gd name="connsiteY949" fmla="*/ 4049282 h 4162697"/>
              <a:gd name="connsiteX950" fmla="*/ 3064521 w 12192000"/>
              <a:gd name="connsiteY950" fmla="*/ 4049282 h 4162697"/>
              <a:gd name="connsiteX951" fmla="*/ 3064521 w 12192000"/>
              <a:gd name="connsiteY951" fmla="*/ 4084477 h 4162697"/>
              <a:gd name="connsiteX952" fmla="*/ 3021071 w 12192000"/>
              <a:gd name="connsiteY952" fmla="*/ 4088054 h 4162697"/>
              <a:gd name="connsiteX953" fmla="*/ 2977976 w 12192000"/>
              <a:gd name="connsiteY953" fmla="*/ 4162697 h 4162697"/>
              <a:gd name="connsiteX954" fmla="*/ 0 w 12192000"/>
              <a:gd name="connsiteY954" fmla="*/ 4162697 h 416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</a:cxnLst>
            <a:rect l="l" t="t" r="r" b="b"/>
            <a:pathLst>
              <a:path w="12192000" h="4162697">
                <a:moveTo>
                  <a:pt x="0" y="0"/>
                </a:moveTo>
                <a:lnTo>
                  <a:pt x="12192000" y="0"/>
                </a:lnTo>
                <a:lnTo>
                  <a:pt x="12192000" y="4162697"/>
                </a:lnTo>
                <a:lnTo>
                  <a:pt x="9377368" y="4162697"/>
                </a:lnTo>
                <a:lnTo>
                  <a:pt x="9303751" y="4035188"/>
                </a:lnTo>
                <a:cubicBezTo>
                  <a:pt x="9303751" y="4042400"/>
                  <a:pt x="9303751" y="4049612"/>
                  <a:pt x="9303751" y="4056824"/>
                </a:cubicBezTo>
                <a:cubicBezTo>
                  <a:pt x="9298930" y="4056824"/>
                  <a:pt x="9291699" y="4056824"/>
                  <a:pt x="9286877" y="4056824"/>
                </a:cubicBezTo>
                <a:cubicBezTo>
                  <a:pt x="9286877" y="4054311"/>
                  <a:pt x="9286877" y="4051797"/>
                  <a:pt x="9286877" y="4049282"/>
                </a:cubicBezTo>
                <a:cubicBezTo>
                  <a:pt x="9279646" y="4049282"/>
                  <a:pt x="9272414" y="4049282"/>
                  <a:pt x="9267593" y="4049282"/>
                </a:cubicBezTo>
                <a:cubicBezTo>
                  <a:pt x="9267593" y="4046769"/>
                  <a:pt x="9267593" y="4044255"/>
                  <a:pt x="9267593" y="4041741"/>
                </a:cubicBezTo>
                <a:cubicBezTo>
                  <a:pt x="9245899" y="4041741"/>
                  <a:pt x="9224204" y="4041741"/>
                  <a:pt x="9202509" y="4041741"/>
                </a:cubicBezTo>
                <a:cubicBezTo>
                  <a:pt x="9202509" y="4036713"/>
                  <a:pt x="9202509" y="4034199"/>
                  <a:pt x="9202509" y="4029171"/>
                </a:cubicBezTo>
                <a:cubicBezTo>
                  <a:pt x="9168763" y="4029171"/>
                  <a:pt x="9135015" y="4029171"/>
                  <a:pt x="9101267" y="4029171"/>
                </a:cubicBezTo>
                <a:cubicBezTo>
                  <a:pt x="9101267" y="4036713"/>
                  <a:pt x="9101267" y="4041741"/>
                  <a:pt x="9101267" y="4049282"/>
                </a:cubicBezTo>
                <a:cubicBezTo>
                  <a:pt x="9086804" y="4049282"/>
                  <a:pt x="9069930" y="4049282"/>
                  <a:pt x="9053057" y="4049282"/>
                </a:cubicBezTo>
                <a:cubicBezTo>
                  <a:pt x="9053057" y="4061853"/>
                  <a:pt x="9053057" y="4071908"/>
                  <a:pt x="9053057" y="4084478"/>
                </a:cubicBezTo>
                <a:cubicBezTo>
                  <a:pt x="9021720" y="4086992"/>
                  <a:pt x="8992794" y="4089506"/>
                  <a:pt x="8961457" y="4092020"/>
                </a:cubicBezTo>
                <a:cubicBezTo>
                  <a:pt x="8961457" y="4079450"/>
                  <a:pt x="8961457" y="4069395"/>
                  <a:pt x="8961457" y="4056824"/>
                </a:cubicBezTo>
                <a:cubicBezTo>
                  <a:pt x="8956636" y="4056824"/>
                  <a:pt x="8951815" y="4056824"/>
                  <a:pt x="8946994" y="4056824"/>
                </a:cubicBezTo>
                <a:cubicBezTo>
                  <a:pt x="8946994" y="4049282"/>
                  <a:pt x="8946994" y="4041741"/>
                  <a:pt x="8946994" y="4034199"/>
                </a:cubicBezTo>
                <a:cubicBezTo>
                  <a:pt x="8944584" y="4034199"/>
                  <a:pt x="8942173" y="4034199"/>
                  <a:pt x="8939763" y="4034199"/>
                </a:cubicBezTo>
                <a:cubicBezTo>
                  <a:pt x="8939763" y="4016602"/>
                  <a:pt x="8939763" y="4001518"/>
                  <a:pt x="8939763" y="3986434"/>
                </a:cubicBezTo>
                <a:cubicBezTo>
                  <a:pt x="8937352" y="3986434"/>
                  <a:pt x="8934942" y="3986434"/>
                  <a:pt x="8932531" y="3986434"/>
                </a:cubicBezTo>
                <a:cubicBezTo>
                  <a:pt x="8932531" y="3973865"/>
                  <a:pt x="8932531" y="3958781"/>
                  <a:pt x="8932531" y="3946211"/>
                </a:cubicBezTo>
                <a:cubicBezTo>
                  <a:pt x="8927710" y="3946211"/>
                  <a:pt x="8922888" y="3946211"/>
                  <a:pt x="8918067" y="3946211"/>
                </a:cubicBezTo>
                <a:cubicBezTo>
                  <a:pt x="8918067" y="3946224"/>
                  <a:pt x="8918067" y="3948731"/>
                  <a:pt x="8918067" y="3951239"/>
                </a:cubicBezTo>
                <a:cubicBezTo>
                  <a:pt x="8898783" y="3941183"/>
                  <a:pt x="8881909" y="3931127"/>
                  <a:pt x="8862625" y="3921071"/>
                </a:cubicBezTo>
                <a:cubicBezTo>
                  <a:pt x="8860215" y="3913529"/>
                  <a:pt x="8860215" y="3905987"/>
                  <a:pt x="8857804" y="3898446"/>
                </a:cubicBezTo>
                <a:cubicBezTo>
                  <a:pt x="8857804" y="3905987"/>
                  <a:pt x="8857804" y="3913529"/>
                  <a:pt x="8855394" y="3921071"/>
                </a:cubicBezTo>
                <a:cubicBezTo>
                  <a:pt x="8838520" y="3928613"/>
                  <a:pt x="8819236" y="3938669"/>
                  <a:pt x="8802363" y="3943697"/>
                </a:cubicBezTo>
                <a:cubicBezTo>
                  <a:pt x="8795131" y="3943697"/>
                  <a:pt x="8790310" y="3943697"/>
                  <a:pt x="8785489" y="3943697"/>
                </a:cubicBezTo>
                <a:cubicBezTo>
                  <a:pt x="8785489" y="3958781"/>
                  <a:pt x="8785489" y="3971350"/>
                  <a:pt x="8785489" y="3986434"/>
                </a:cubicBezTo>
                <a:cubicBezTo>
                  <a:pt x="8783079" y="3986434"/>
                  <a:pt x="8780668" y="3986434"/>
                  <a:pt x="8778257" y="3986434"/>
                </a:cubicBezTo>
                <a:cubicBezTo>
                  <a:pt x="8778257" y="4001518"/>
                  <a:pt x="8778257" y="4014087"/>
                  <a:pt x="8778257" y="4029171"/>
                </a:cubicBezTo>
                <a:lnTo>
                  <a:pt x="8768615" y="4029171"/>
                </a:lnTo>
                <a:cubicBezTo>
                  <a:pt x="8768615" y="4039227"/>
                  <a:pt x="8768615" y="4049282"/>
                  <a:pt x="8768615" y="4061853"/>
                </a:cubicBezTo>
                <a:cubicBezTo>
                  <a:pt x="8756563" y="4061853"/>
                  <a:pt x="8744510" y="4061853"/>
                  <a:pt x="8732458" y="4061853"/>
                </a:cubicBezTo>
                <a:cubicBezTo>
                  <a:pt x="8732458" y="4064366"/>
                  <a:pt x="8732458" y="4066881"/>
                  <a:pt x="8732458" y="4069395"/>
                </a:cubicBezTo>
                <a:cubicBezTo>
                  <a:pt x="8698709" y="4064366"/>
                  <a:pt x="8698709" y="4064366"/>
                  <a:pt x="8698709" y="4064366"/>
                </a:cubicBezTo>
                <a:cubicBezTo>
                  <a:pt x="8698709" y="3893418"/>
                  <a:pt x="8698709" y="3893418"/>
                  <a:pt x="8698709" y="3893418"/>
                </a:cubicBezTo>
                <a:lnTo>
                  <a:pt x="8683946" y="3893418"/>
                </a:lnTo>
                <a:cubicBezTo>
                  <a:pt x="8681836" y="3893418"/>
                  <a:pt x="8681836" y="3893418"/>
                  <a:pt x="8681836" y="3893418"/>
                </a:cubicBezTo>
                <a:lnTo>
                  <a:pt x="8664962" y="3902216"/>
                </a:lnTo>
                <a:cubicBezTo>
                  <a:pt x="8662552" y="3903474"/>
                  <a:pt x="8662552" y="3903474"/>
                  <a:pt x="8662552" y="3903474"/>
                </a:cubicBezTo>
                <a:lnTo>
                  <a:pt x="8662552" y="3894675"/>
                </a:lnTo>
                <a:cubicBezTo>
                  <a:pt x="8662552" y="3893418"/>
                  <a:pt x="8662552" y="3893418"/>
                  <a:pt x="8657731" y="3893418"/>
                </a:cubicBezTo>
                <a:lnTo>
                  <a:pt x="8651403" y="3897817"/>
                </a:lnTo>
                <a:cubicBezTo>
                  <a:pt x="8650499" y="3898446"/>
                  <a:pt x="8650499" y="3898446"/>
                  <a:pt x="8650499" y="3898446"/>
                </a:cubicBezTo>
                <a:cubicBezTo>
                  <a:pt x="8650499" y="3991462"/>
                  <a:pt x="8650499" y="3991462"/>
                  <a:pt x="8650499" y="3991462"/>
                </a:cubicBezTo>
                <a:lnTo>
                  <a:pt x="8633626" y="3991462"/>
                </a:lnTo>
                <a:cubicBezTo>
                  <a:pt x="8631215" y="3991462"/>
                  <a:pt x="8631215" y="3991462"/>
                  <a:pt x="8631215" y="3991462"/>
                </a:cubicBezTo>
                <a:cubicBezTo>
                  <a:pt x="8631215" y="3848167"/>
                  <a:pt x="8631215" y="3848167"/>
                  <a:pt x="8631215" y="3848167"/>
                </a:cubicBezTo>
                <a:lnTo>
                  <a:pt x="8620669" y="3848167"/>
                </a:lnTo>
                <a:cubicBezTo>
                  <a:pt x="8619163" y="3848167"/>
                  <a:pt x="8619163" y="3848167"/>
                  <a:pt x="8619163" y="3848167"/>
                </a:cubicBezTo>
                <a:cubicBezTo>
                  <a:pt x="8619163" y="3750123"/>
                  <a:pt x="8619163" y="3750123"/>
                  <a:pt x="8619163" y="3750123"/>
                </a:cubicBezTo>
                <a:cubicBezTo>
                  <a:pt x="8578184" y="3750123"/>
                  <a:pt x="8578184" y="3750123"/>
                  <a:pt x="8578184" y="3750123"/>
                </a:cubicBezTo>
                <a:lnTo>
                  <a:pt x="8578184" y="3736925"/>
                </a:lnTo>
                <a:cubicBezTo>
                  <a:pt x="8578184" y="3735039"/>
                  <a:pt x="8578184" y="3735039"/>
                  <a:pt x="8578184" y="3735039"/>
                </a:cubicBezTo>
                <a:cubicBezTo>
                  <a:pt x="8537204" y="3735039"/>
                  <a:pt x="8537204" y="3735039"/>
                  <a:pt x="8537204" y="3735039"/>
                </a:cubicBezTo>
                <a:lnTo>
                  <a:pt x="8522441" y="3748238"/>
                </a:lnTo>
                <a:cubicBezTo>
                  <a:pt x="8520331" y="3750123"/>
                  <a:pt x="8520331" y="3750123"/>
                  <a:pt x="8520331" y="3750123"/>
                </a:cubicBezTo>
                <a:cubicBezTo>
                  <a:pt x="8488994" y="3750123"/>
                  <a:pt x="8488994" y="3750123"/>
                  <a:pt x="8488994" y="3750123"/>
                </a:cubicBezTo>
                <a:cubicBezTo>
                  <a:pt x="8464889" y="3762692"/>
                  <a:pt x="8464889" y="3762692"/>
                  <a:pt x="8464889" y="3762692"/>
                </a:cubicBezTo>
                <a:cubicBezTo>
                  <a:pt x="8464889" y="3853195"/>
                  <a:pt x="8464889" y="3853195"/>
                  <a:pt x="8464889" y="3853195"/>
                </a:cubicBezTo>
                <a:lnTo>
                  <a:pt x="8448015" y="3853195"/>
                </a:lnTo>
                <a:cubicBezTo>
                  <a:pt x="8445605" y="3853195"/>
                  <a:pt x="8445605" y="3853195"/>
                  <a:pt x="8445605" y="3853195"/>
                </a:cubicBezTo>
                <a:cubicBezTo>
                  <a:pt x="8445605" y="3772749"/>
                  <a:pt x="8445605" y="3772749"/>
                  <a:pt x="8445605" y="3772749"/>
                </a:cubicBezTo>
                <a:cubicBezTo>
                  <a:pt x="8337131" y="3772749"/>
                  <a:pt x="8337131" y="3772749"/>
                  <a:pt x="8337131" y="3772749"/>
                </a:cubicBezTo>
                <a:cubicBezTo>
                  <a:pt x="8337131" y="3833084"/>
                  <a:pt x="8337131" y="3833084"/>
                  <a:pt x="8332310" y="3833084"/>
                </a:cubicBezTo>
                <a:lnTo>
                  <a:pt x="8332310" y="3824284"/>
                </a:lnTo>
                <a:cubicBezTo>
                  <a:pt x="8332310" y="3823028"/>
                  <a:pt x="8332310" y="3823028"/>
                  <a:pt x="8332310" y="3823028"/>
                </a:cubicBezTo>
                <a:lnTo>
                  <a:pt x="8319655" y="3823028"/>
                </a:lnTo>
                <a:cubicBezTo>
                  <a:pt x="8317847" y="3823028"/>
                  <a:pt x="8317847" y="3823028"/>
                  <a:pt x="8317847" y="3823028"/>
                </a:cubicBezTo>
                <a:lnTo>
                  <a:pt x="8317847" y="3831826"/>
                </a:lnTo>
                <a:cubicBezTo>
                  <a:pt x="8317847" y="3833084"/>
                  <a:pt x="8317847" y="3833084"/>
                  <a:pt x="8317847" y="3833084"/>
                </a:cubicBezTo>
                <a:lnTo>
                  <a:pt x="8307301" y="3833084"/>
                </a:lnTo>
                <a:cubicBezTo>
                  <a:pt x="8305794" y="3833084"/>
                  <a:pt x="8305794" y="3833084"/>
                  <a:pt x="8305794" y="3833084"/>
                </a:cubicBezTo>
                <a:lnTo>
                  <a:pt x="8305794" y="3841882"/>
                </a:lnTo>
                <a:cubicBezTo>
                  <a:pt x="8305794" y="3843139"/>
                  <a:pt x="8305794" y="3843139"/>
                  <a:pt x="8305794" y="3843139"/>
                </a:cubicBezTo>
                <a:cubicBezTo>
                  <a:pt x="8279279" y="3843139"/>
                  <a:pt x="8279279" y="3843139"/>
                  <a:pt x="8279279" y="3843139"/>
                </a:cubicBezTo>
                <a:lnTo>
                  <a:pt x="8279279" y="3829941"/>
                </a:lnTo>
                <a:cubicBezTo>
                  <a:pt x="8279279" y="3828055"/>
                  <a:pt x="8279279" y="3828055"/>
                  <a:pt x="8279279" y="3828055"/>
                </a:cubicBezTo>
                <a:lnTo>
                  <a:pt x="8266624" y="3828055"/>
                </a:lnTo>
                <a:cubicBezTo>
                  <a:pt x="8264816" y="3828055"/>
                  <a:pt x="8264816" y="3828055"/>
                  <a:pt x="8264816" y="3828055"/>
                </a:cubicBezTo>
                <a:lnTo>
                  <a:pt x="8264816" y="3821456"/>
                </a:lnTo>
                <a:cubicBezTo>
                  <a:pt x="8264816" y="3820513"/>
                  <a:pt x="8264816" y="3820513"/>
                  <a:pt x="8264816" y="3820513"/>
                </a:cubicBezTo>
                <a:lnTo>
                  <a:pt x="8247942" y="3820513"/>
                </a:lnTo>
                <a:cubicBezTo>
                  <a:pt x="8245532" y="3820513"/>
                  <a:pt x="8245532" y="3820513"/>
                  <a:pt x="8245532" y="3820513"/>
                </a:cubicBezTo>
                <a:lnTo>
                  <a:pt x="8245532" y="3827113"/>
                </a:lnTo>
                <a:cubicBezTo>
                  <a:pt x="8245532" y="3828055"/>
                  <a:pt x="8245532" y="3828055"/>
                  <a:pt x="8245532" y="3828055"/>
                </a:cubicBezTo>
                <a:lnTo>
                  <a:pt x="8239204" y="3828055"/>
                </a:lnTo>
                <a:cubicBezTo>
                  <a:pt x="8238300" y="3828055"/>
                  <a:pt x="8238300" y="3828055"/>
                  <a:pt x="8238300" y="3828055"/>
                </a:cubicBezTo>
                <a:lnTo>
                  <a:pt x="8238300" y="3836855"/>
                </a:lnTo>
                <a:cubicBezTo>
                  <a:pt x="8238300" y="3838111"/>
                  <a:pt x="8238300" y="3838111"/>
                  <a:pt x="8238300" y="3838111"/>
                </a:cubicBezTo>
                <a:cubicBezTo>
                  <a:pt x="8206963" y="3848167"/>
                  <a:pt x="8206963" y="3848167"/>
                  <a:pt x="8206963" y="3848167"/>
                </a:cubicBezTo>
                <a:lnTo>
                  <a:pt x="8206963" y="3859166"/>
                </a:lnTo>
                <a:cubicBezTo>
                  <a:pt x="8206963" y="3860737"/>
                  <a:pt x="8206963" y="3860737"/>
                  <a:pt x="8206963" y="3860737"/>
                </a:cubicBezTo>
                <a:cubicBezTo>
                  <a:pt x="8180448" y="3860737"/>
                  <a:pt x="8180448" y="3860737"/>
                  <a:pt x="8182858" y="3853195"/>
                </a:cubicBezTo>
                <a:lnTo>
                  <a:pt x="8172312" y="3844396"/>
                </a:lnTo>
                <a:cubicBezTo>
                  <a:pt x="8170806" y="3843139"/>
                  <a:pt x="8170806" y="3843139"/>
                  <a:pt x="8170806" y="3843139"/>
                </a:cubicBezTo>
                <a:cubicBezTo>
                  <a:pt x="8170806" y="3805429"/>
                  <a:pt x="8170806" y="3805429"/>
                  <a:pt x="8170806" y="3805429"/>
                </a:cubicBezTo>
                <a:lnTo>
                  <a:pt x="8162368" y="3805429"/>
                </a:lnTo>
                <a:cubicBezTo>
                  <a:pt x="8161164" y="3805429"/>
                  <a:pt x="8161164" y="3805429"/>
                  <a:pt x="8161164" y="3810458"/>
                </a:cubicBezTo>
                <a:lnTo>
                  <a:pt x="8150617" y="3810458"/>
                </a:lnTo>
                <a:cubicBezTo>
                  <a:pt x="8149110" y="3810458"/>
                  <a:pt x="8149110" y="3810458"/>
                  <a:pt x="8149110" y="3805429"/>
                </a:cubicBezTo>
                <a:lnTo>
                  <a:pt x="8140674" y="3805429"/>
                </a:lnTo>
                <a:cubicBezTo>
                  <a:pt x="8139468" y="3805429"/>
                  <a:pt x="8139468" y="3805429"/>
                  <a:pt x="8139468" y="3805429"/>
                </a:cubicBezTo>
                <a:cubicBezTo>
                  <a:pt x="8139468" y="3838111"/>
                  <a:pt x="8139468" y="3838111"/>
                  <a:pt x="8139468" y="3838111"/>
                </a:cubicBezTo>
                <a:lnTo>
                  <a:pt x="8126813" y="3838111"/>
                </a:lnTo>
                <a:cubicBezTo>
                  <a:pt x="8125005" y="3838111"/>
                  <a:pt x="8125005" y="3838111"/>
                  <a:pt x="8125005" y="3838111"/>
                </a:cubicBezTo>
                <a:lnTo>
                  <a:pt x="8116569" y="3833712"/>
                </a:lnTo>
                <a:cubicBezTo>
                  <a:pt x="8115363" y="3833084"/>
                  <a:pt x="8115363" y="3833084"/>
                  <a:pt x="8115363" y="3833084"/>
                </a:cubicBezTo>
                <a:lnTo>
                  <a:pt x="8104817" y="3837483"/>
                </a:lnTo>
                <a:cubicBezTo>
                  <a:pt x="8103310" y="3838111"/>
                  <a:pt x="8103310" y="3838111"/>
                  <a:pt x="8103310" y="3838111"/>
                </a:cubicBezTo>
                <a:lnTo>
                  <a:pt x="8103310" y="3855708"/>
                </a:lnTo>
                <a:cubicBezTo>
                  <a:pt x="8103310" y="3858223"/>
                  <a:pt x="8103310" y="3858223"/>
                  <a:pt x="8098489" y="3858223"/>
                </a:cubicBezTo>
                <a:lnTo>
                  <a:pt x="8098489" y="3849424"/>
                </a:lnTo>
                <a:cubicBezTo>
                  <a:pt x="8098489" y="3848167"/>
                  <a:pt x="8098489" y="3848167"/>
                  <a:pt x="8098489" y="3848167"/>
                </a:cubicBezTo>
                <a:lnTo>
                  <a:pt x="8090053" y="3848167"/>
                </a:lnTo>
                <a:cubicBezTo>
                  <a:pt x="8088847" y="3848167"/>
                  <a:pt x="8088847" y="3848167"/>
                  <a:pt x="8088847" y="3848167"/>
                </a:cubicBezTo>
                <a:cubicBezTo>
                  <a:pt x="8088847" y="3898446"/>
                  <a:pt x="8088847" y="3898446"/>
                  <a:pt x="8086437" y="3898446"/>
                </a:cubicBezTo>
                <a:lnTo>
                  <a:pt x="8086437" y="3916044"/>
                </a:lnTo>
                <a:cubicBezTo>
                  <a:pt x="8086437" y="3918558"/>
                  <a:pt x="8086437" y="3918558"/>
                  <a:pt x="8086437" y="3918558"/>
                </a:cubicBezTo>
                <a:lnTo>
                  <a:pt x="8078001" y="3918558"/>
                </a:lnTo>
                <a:cubicBezTo>
                  <a:pt x="8076795" y="3918558"/>
                  <a:pt x="8076795" y="3918558"/>
                  <a:pt x="8076795" y="3918558"/>
                </a:cubicBezTo>
                <a:cubicBezTo>
                  <a:pt x="8076795" y="4044255"/>
                  <a:pt x="8076795" y="4044255"/>
                  <a:pt x="8076795" y="4044255"/>
                </a:cubicBezTo>
                <a:lnTo>
                  <a:pt x="8064140" y="4044255"/>
                </a:lnTo>
                <a:cubicBezTo>
                  <a:pt x="8062332" y="4044255"/>
                  <a:pt x="8062332" y="4044255"/>
                  <a:pt x="8062332" y="4044255"/>
                </a:cubicBezTo>
                <a:lnTo>
                  <a:pt x="8062332" y="4053053"/>
                </a:lnTo>
                <a:cubicBezTo>
                  <a:pt x="8062332" y="4054311"/>
                  <a:pt x="8062332" y="4054311"/>
                  <a:pt x="8062332" y="4054311"/>
                </a:cubicBezTo>
                <a:cubicBezTo>
                  <a:pt x="8040637" y="4054311"/>
                  <a:pt x="8040637" y="4054311"/>
                  <a:pt x="8040637" y="4056824"/>
                </a:cubicBezTo>
                <a:lnTo>
                  <a:pt x="8032200" y="4056824"/>
                </a:lnTo>
                <a:cubicBezTo>
                  <a:pt x="8030995" y="4056824"/>
                  <a:pt x="8030995" y="4056824"/>
                  <a:pt x="8030995" y="4056824"/>
                </a:cubicBezTo>
                <a:cubicBezTo>
                  <a:pt x="8030995" y="4081964"/>
                  <a:pt x="8030995" y="4081964"/>
                  <a:pt x="8035816" y="4081964"/>
                </a:cubicBezTo>
                <a:cubicBezTo>
                  <a:pt x="8035816" y="4104590"/>
                  <a:pt x="8035816" y="4104590"/>
                  <a:pt x="8035816" y="4104590"/>
                </a:cubicBezTo>
                <a:lnTo>
                  <a:pt x="8021051" y="4113389"/>
                </a:lnTo>
                <a:cubicBezTo>
                  <a:pt x="8018942" y="4114645"/>
                  <a:pt x="8018942" y="4114645"/>
                  <a:pt x="8018942" y="4114645"/>
                </a:cubicBezTo>
                <a:lnTo>
                  <a:pt x="8018942" y="4130044"/>
                </a:lnTo>
                <a:cubicBezTo>
                  <a:pt x="8018942" y="4132243"/>
                  <a:pt x="8018942" y="4132243"/>
                  <a:pt x="8018942" y="4132243"/>
                </a:cubicBezTo>
                <a:lnTo>
                  <a:pt x="8006288" y="4132243"/>
                </a:lnTo>
                <a:cubicBezTo>
                  <a:pt x="8004479" y="4132243"/>
                  <a:pt x="8004479" y="4132243"/>
                  <a:pt x="8004479" y="4132243"/>
                </a:cubicBezTo>
                <a:lnTo>
                  <a:pt x="8004479" y="4116845"/>
                </a:lnTo>
                <a:cubicBezTo>
                  <a:pt x="8004479" y="4114645"/>
                  <a:pt x="8004479" y="4114645"/>
                  <a:pt x="8004479" y="4114645"/>
                </a:cubicBezTo>
                <a:lnTo>
                  <a:pt x="7991823" y="4114645"/>
                </a:lnTo>
                <a:cubicBezTo>
                  <a:pt x="7990016" y="4114645"/>
                  <a:pt x="7990016" y="4114645"/>
                  <a:pt x="7990016" y="4109618"/>
                </a:cubicBezTo>
                <a:lnTo>
                  <a:pt x="7975252" y="4109618"/>
                </a:lnTo>
                <a:cubicBezTo>
                  <a:pt x="7973143" y="4109618"/>
                  <a:pt x="7973143" y="4109618"/>
                  <a:pt x="7973143" y="4109618"/>
                </a:cubicBezTo>
                <a:cubicBezTo>
                  <a:pt x="7973143" y="4049282"/>
                  <a:pt x="7973143" y="4049282"/>
                  <a:pt x="7973143" y="4049282"/>
                </a:cubicBezTo>
                <a:lnTo>
                  <a:pt x="7977964" y="4044255"/>
                </a:lnTo>
                <a:lnTo>
                  <a:pt x="7977964" y="4031057"/>
                </a:lnTo>
                <a:cubicBezTo>
                  <a:pt x="7977964" y="4029171"/>
                  <a:pt x="7977964" y="4029171"/>
                  <a:pt x="7973143" y="4029171"/>
                </a:cubicBezTo>
                <a:lnTo>
                  <a:pt x="7973143" y="4022572"/>
                </a:lnTo>
                <a:cubicBezTo>
                  <a:pt x="7973143" y="4021629"/>
                  <a:pt x="7973143" y="4021629"/>
                  <a:pt x="7977964" y="4021629"/>
                </a:cubicBezTo>
                <a:lnTo>
                  <a:pt x="7977964" y="4004032"/>
                </a:lnTo>
                <a:cubicBezTo>
                  <a:pt x="7977964" y="4001518"/>
                  <a:pt x="7977964" y="4001518"/>
                  <a:pt x="7977964" y="4001518"/>
                </a:cubicBezTo>
                <a:cubicBezTo>
                  <a:pt x="7956269" y="4001518"/>
                  <a:pt x="7956269" y="4001518"/>
                  <a:pt x="7956269" y="4001518"/>
                </a:cubicBezTo>
                <a:lnTo>
                  <a:pt x="7956269" y="3990520"/>
                </a:lnTo>
                <a:cubicBezTo>
                  <a:pt x="7956269" y="3988948"/>
                  <a:pt x="7956269" y="3988948"/>
                  <a:pt x="7956269" y="3988948"/>
                </a:cubicBezTo>
                <a:cubicBezTo>
                  <a:pt x="7915289" y="3988948"/>
                  <a:pt x="7915289" y="3988948"/>
                  <a:pt x="7915289" y="3988948"/>
                </a:cubicBezTo>
                <a:lnTo>
                  <a:pt x="7915289" y="4004346"/>
                </a:lnTo>
                <a:cubicBezTo>
                  <a:pt x="7915289" y="4006545"/>
                  <a:pt x="7915289" y="4006545"/>
                  <a:pt x="7915289" y="4006545"/>
                </a:cubicBezTo>
                <a:lnTo>
                  <a:pt x="7898416" y="4006545"/>
                </a:lnTo>
                <a:cubicBezTo>
                  <a:pt x="7896005" y="4006545"/>
                  <a:pt x="7896005" y="4006545"/>
                  <a:pt x="7896005" y="4006545"/>
                </a:cubicBezTo>
                <a:lnTo>
                  <a:pt x="7896005" y="4015345"/>
                </a:lnTo>
                <a:cubicBezTo>
                  <a:pt x="7896005" y="4016602"/>
                  <a:pt x="7896005" y="4016602"/>
                  <a:pt x="7896005" y="4016602"/>
                </a:cubicBezTo>
                <a:lnTo>
                  <a:pt x="7889678" y="4016602"/>
                </a:lnTo>
                <a:cubicBezTo>
                  <a:pt x="7888774" y="4016602"/>
                  <a:pt x="7888774" y="4016602"/>
                  <a:pt x="7888774" y="4011574"/>
                </a:cubicBezTo>
                <a:lnTo>
                  <a:pt x="7880338" y="4011574"/>
                </a:lnTo>
                <a:cubicBezTo>
                  <a:pt x="7879132" y="4011574"/>
                  <a:pt x="7879132" y="4011574"/>
                  <a:pt x="7879132" y="4011574"/>
                </a:cubicBezTo>
                <a:cubicBezTo>
                  <a:pt x="7879132" y="3976379"/>
                  <a:pt x="7879132" y="3976379"/>
                  <a:pt x="7883953" y="3976379"/>
                </a:cubicBezTo>
                <a:lnTo>
                  <a:pt x="7883953" y="3963180"/>
                </a:lnTo>
                <a:cubicBezTo>
                  <a:pt x="7883953" y="3961295"/>
                  <a:pt x="7883953" y="3961295"/>
                  <a:pt x="7879132" y="3961295"/>
                </a:cubicBezTo>
                <a:cubicBezTo>
                  <a:pt x="7874311" y="3936155"/>
                  <a:pt x="7874311" y="3936155"/>
                  <a:pt x="7874311" y="3936155"/>
                </a:cubicBezTo>
                <a:cubicBezTo>
                  <a:pt x="7871900" y="3961295"/>
                  <a:pt x="7871900" y="3961295"/>
                  <a:pt x="7867079" y="3961295"/>
                </a:cubicBezTo>
                <a:lnTo>
                  <a:pt x="7864970" y="3952495"/>
                </a:lnTo>
                <a:cubicBezTo>
                  <a:pt x="7864669" y="3951239"/>
                  <a:pt x="7864669" y="3951239"/>
                  <a:pt x="7864669" y="3951239"/>
                </a:cubicBezTo>
                <a:lnTo>
                  <a:pt x="7862560" y="3942440"/>
                </a:lnTo>
                <a:cubicBezTo>
                  <a:pt x="7862258" y="3941183"/>
                  <a:pt x="7862258" y="3941183"/>
                  <a:pt x="7862258" y="3941183"/>
                </a:cubicBezTo>
                <a:lnTo>
                  <a:pt x="7853822" y="3932384"/>
                </a:lnTo>
                <a:cubicBezTo>
                  <a:pt x="7852616" y="3931127"/>
                  <a:pt x="7852616" y="3931127"/>
                  <a:pt x="7852616" y="3931127"/>
                </a:cubicBezTo>
                <a:lnTo>
                  <a:pt x="7844180" y="3922329"/>
                </a:lnTo>
                <a:cubicBezTo>
                  <a:pt x="7842974" y="3921071"/>
                  <a:pt x="7842974" y="3921071"/>
                  <a:pt x="7842974" y="3921071"/>
                </a:cubicBezTo>
                <a:lnTo>
                  <a:pt x="7832428" y="3912273"/>
                </a:lnTo>
                <a:cubicBezTo>
                  <a:pt x="7830922" y="3911016"/>
                  <a:pt x="7830922" y="3911016"/>
                  <a:pt x="7830922" y="3911016"/>
                </a:cubicBezTo>
                <a:lnTo>
                  <a:pt x="7826703" y="3904416"/>
                </a:lnTo>
                <a:cubicBezTo>
                  <a:pt x="7826101" y="3903474"/>
                  <a:pt x="7826101" y="3903474"/>
                  <a:pt x="7826101" y="3903474"/>
                </a:cubicBezTo>
                <a:lnTo>
                  <a:pt x="7821882" y="3888076"/>
                </a:lnTo>
                <a:cubicBezTo>
                  <a:pt x="7821280" y="3885876"/>
                  <a:pt x="7821280" y="3885876"/>
                  <a:pt x="7821280" y="3885876"/>
                </a:cubicBezTo>
                <a:lnTo>
                  <a:pt x="7817061" y="3901275"/>
                </a:lnTo>
                <a:cubicBezTo>
                  <a:pt x="7816459" y="3903474"/>
                  <a:pt x="7816459" y="3903474"/>
                  <a:pt x="7816459" y="3903474"/>
                </a:cubicBezTo>
                <a:lnTo>
                  <a:pt x="7810131" y="3912273"/>
                </a:lnTo>
                <a:cubicBezTo>
                  <a:pt x="7809227" y="3913529"/>
                  <a:pt x="7809227" y="3913529"/>
                  <a:pt x="7809227" y="3913529"/>
                </a:cubicBezTo>
                <a:lnTo>
                  <a:pt x="7796572" y="3922329"/>
                </a:lnTo>
                <a:cubicBezTo>
                  <a:pt x="7794764" y="3923586"/>
                  <a:pt x="7794764" y="3923586"/>
                  <a:pt x="7794764" y="3923586"/>
                </a:cubicBezTo>
                <a:lnTo>
                  <a:pt x="7784218" y="3930184"/>
                </a:lnTo>
                <a:cubicBezTo>
                  <a:pt x="7782711" y="3931127"/>
                  <a:pt x="7782711" y="3931127"/>
                  <a:pt x="7782711" y="3931127"/>
                </a:cubicBezTo>
                <a:lnTo>
                  <a:pt x="7778493" y="3939926"/>
                </a:lnTo>
                <a:cubicBezTo>
                  <a:pt x="7777890" y="3941183"/>
                  <a:pt x="7777890" y="3941183"/>
                  <a:pt x="7777890" y="3941183"/>
                </a:cubicBezTo>
                <a:lnTo>
                  <a:pt x="7773672" y="3949982"/>
                </a:lnTo>
                <a:cubicBezTo>
                  <a:pt x="7773069" y="3951239"/>
                  <a:pt x="7773069" y="3951239"/>
                  <a:pt x="7773069" y="3951239"/>
                </a:cubicBezTo>
                <a:lnTo>
                  <a:pt x="7770959" y="3957838"/>
                </a:lnTo>
                <a:cubicBezTo>
                  <a:pt x="7770659" y="3958781"/>
                  <a:pt x="7770659" y="3958781"/>
                  <a:pt x="7768248" y="3961295"/>
                </a:cubicBezTo>
                <a:cubicBezTo>
                  <a:pt x="7763427" y="3936155"/>
                  <a:pt x="7763427" y="3936155"/>
                  <a:pt x="7763427" y="3936155"/>
                </a:cubicBezTo>
                <a:cubicBezTo>
                  <a:pt x="7758606" y="3961295"/>
                  <a:pt x="7758606" y="3961295"/>
                  <a:pt x="7758606" y="3961295"/>
                </a:cubicBezTo>
                <a:lnTo>
                  <a:pt x="7753784" y="3958781"/>
                </a:lnTo>
                <a:lnTo>
                  <a:pt x="7753784" y="3971979"/>
                </a:lnTo>
                <a:cubicBezTo>
                  <a:pt x="7753784" y="3973865"/>
                  <a:pt x="7753784" y="3973865"/>
                  <a:pt x="7758606" y="3973865"/>
                </a:cubicBezTo>
                <a:cubicBezTo>
                  <a:pt x="7758606" y="4016602"/>
                  <a:pt x="7758606" y="4016602"/>
                  <a:pt x="7758606" y="4016602"/>
                </a:cubicBezTo>
                <a:cubicBezTo>
                  <a:pt x="7734500" y="4016602"/>
                  <a:pt x="7734500" y="4016602"/>
                  <a:pt x="7734500" y="4016602"/>
                </a:cubicBezTo>
                <a:lnTo>
                  <a:pt x="7734500" y="4023201"/>
                </a:lnTo>
                <a:cubicBezTo>
                  <a:pt x="7734500" y="4024144"/>
                  <a:pt x="7734500" y="4024144"/>
                  <a:pt x="7734500" y="4024144"/>
                </a:cubicBezTo>
                <a:cubicBezTo>
                  <a:pt x="7695932" y="4024144"/>
                  <a:pt x="7695932" y="4024144"/>
                  <a:pt x="7695932" y="4024144"/>
                </a:cubicBezTo>
                <a:cubicBezTo>
                  <a:pt x="7695932" y="4104590"/>
                  <a:pt x="7695932" y="4104590"/>
                  <a:pt x="7695932" y="4104590"/>
                </a:cubicBezTo>
                <a:cubicBezTo>
                  <a:pt x="7654953" y="4104590"/>
                  <a:pt x="7654953" y="4104590"/>
                  <a:pt x="7654953" y="4104590"/>
                </a:cubicBezTo>
                <a:cubicBezTo>
                  <a:pt x="7654953" y="4159897"/>
                  <a:pt x="7654953" y="4159897"/>
                  <a:pt x="7645311" y="4157382"/>
                </a:cubicBezTo>
                <a:lnTo>
                  <a:pt x="7645311" y="4148584"/>
                </a:lnTo>
                <a:cubicBezTo>
                  <a:pt x="7645311" y="4147327"/>
                  <a:pt x="7645311" y="4147327"/>
                  <a:pt x="7645311" y="4147327"/>
                </a:cubicBezTo>
                <a:lnTo>
                  <a:pt x="7638984" y="4147327"/>
                </a:lnTo>
                <a:cubicBezTo>
                  <a:pt x="7638080" y="4147327"/>
                  <a:pt x="7638080" y="4147327"/>
                  <a:pt x="7638080" y="4147327"/>
                </a:cubicBezTo>
                <a:lnTo>
                  <a:pt x="7638080" y="4162697"/>
                </a:lnTo>
                <a:lnTo>
                  <a:pt x="7628438" y="4162697"/>
                </a:lnTo>
                <a:lnTo>
                  <a:pt x="7628438" y="4143124"/>
                </a:lnTo>
                <a:cubicBezTo>
                  <a:pt x="7628438" y="4127215"/>
                  <a:pt x="7628438" y="4127215"/>
                  <a:pt x="7628438" y="4127215"/>
                </a:cubicBezTo>
                <a:cubicBezTo>
                  <a:pt x="7601922" y="4092020"/>
                  <a:pt x="7601922" y="4092020"/>
                  <a:pt x="7601922" y="4092020"/>
                </a:cubicBezTo>
                <a:lnTo>
                  <a:pt x="7593485" y="4092020"/>
                </a:lnTo>
                <a:cubicBezTo>
                  <a:pt x="7592280" y="4092020"/>
                  <a:pt x="7592280" y="4092020"/>
                  <a:pt x="7592280" y="4086992"/>
                </a:cubicBezTo>
                <a:lnTo>
                  <a:pt x="7579624" y="4086992"/>
                </a:lnTo>
                <a:cubicBezTo>
                  <a:pt x="7577817" y="4086992"/>
                  <a:pt x="7577817" y="4086992"/>
                  <a:pt x="7577817" y="4086992"/>
                </a:cubicBezTo>
                <a:lnTo>
                  <a:pt x="7577817" y="4078193"/>
                </a:lnTo>
                <a:cubicBezTo>
                  <a:pt x="7577817" y="4076937"/>
                  <a:pt x="7577817" y="4076937"/>
                  <a:pt x="7577817" y="4076937"/>
                </a:cubicBezTo>
                <a:lnTo>
                  <a:pt x="7563052" y="4076937"/>
                </a:lnTo>
                <a:cubicBezTo>
                  <a:pt x="7560942" y="4076937"/>
                  <a:pt x="7560942" y="4076937"/>
                  <a:pt x="7560942" y="4076937"/>
                </a:cubicBezTo>
                <a:lnTo>
                  <a:pt x="7552506" y="4081336"/>
                </a:lnTo>
                <a:cubicBezTo>
                  <a:pt x="7551300" y="4081964"/>
                  <a:pt x="7551300" y="4081964"/>
                  <a:pt x="7551300" y="4081964"/>
                </a:cubicBezTo>
                <a:lnTo>
                  <a:pt x="7551300" y="4092963"/>
                </a:lnTo>
                <a:cubicBezTo>
                  <a:pt x="7551300" y="4094534"/>
                  <a:pt x="7551300" y="4094534"/>
                  <a:pt x="7551300" y="4094534"/>
                </a:cubicBezTo>
                <a:lnTo>
                  <a:pt x="7542864" y="4094534"/>
                </a:lnTo>
                <a:cubicBezTo>
                  <a:pt x="7541658" y="4094534"/>
                  <a:pt x="7541658" y="4094534"/>
                  <a:pt x="7541658" y="4094534"/>
                </a:cubicBezTo>
                <a:cubicBezTo>
                  <a:pt x="7541658" y="4066881"/>
                  <a:pt x="7541658" y="4066881"/>
                  <a:pt x="7541658" y="4066881"/>
                </a:cubicBezTo>
                <a:lnTo>
                  <a:pt x="7550095" y="4066881"/>
                </a:lnTo>
                <a:cubicBezTo>
                  <a:pt x="7551300" y="4066881"/>
                  <a:pt x="7551300" y="4066881"/>
                  <a:pt x="7551300" y="4061853"/>
                </a:cubicBezTo>
                <a:cubicBezTo>
                  <a:pt x="7524785" y="4039227"/>
                  <a:pt x="7524785" y="4039227"/>
                  <a:pt x="7524785" y="4039227"/>
                </a:cubicBezTo>
                <a:lnTo>
                  <a:pt x="7524785" y="4030428"/>
                </a:lnTo>
                <a:cubicBezTo>
                  <a:pt x="7524785" y="4029171"/>
                  <a:pt x="7524785" y="4029171"/>
                  <a:pt x="7524785" y="4029171"/>
                </a:cubicBezTo>
                <a:lnTo>
                  <a:pt x="7533222" y="4029171"/>
                </a:lnTo>
                <a:cubicBezTo>
                  <a:pt x="7534427" y="4029171"/>
                  <a:pt x="7534427" y="4029171"/>
                  <a:pt x="7534427" y="4029171"/>
                </a:cubicBezTo>
                <a:lnTo>
                  <a:pt x="7534427" y="4022572"/>
                </a:lnTo>
                <a:cubicBezTo>
                  <a:pt x="7534427" y="4021629"/>
                  <a:pt x="7534427" y="4021629"/>
                  <a:pt x="7534427" y="4021629"/>
                </a:cubicBezTo>
                <a:lnTo>
                  <a:pt x="7525990" y="4021629"/>
                </a:lnTo>
                <a:cubicBezTo>
                  <a:pt x="7524785" y="4021629"/>
                  <a:pt x="7524785" y="4021629"/>
                  <a:pt x="7524785" y="4021629"/>
                </a:cubicBezTo>
                <a:lnTo>
                  <a:pt x="7524785" y="4012831"/>
                </a:lnTo>
                <a:cubicBezTo>
                  <a:pt x="7524785" y="4011574"/>
                  <a:pt x="7524785" y="4011574"/>
                  <a:pt x="7524785" y="4011574"/>
                </a:cubicBezTo>
                <a:lnTo>
                  <a:pt x="7533222" y="4011574"/>
                </a:lnTo>
                <a:cubicBezTo>
                  <a:pt x="7534427" y="4011574"/>
                  <a:pt x="7534427" y="4011574"/>
                  <a:pt x="7534427" y="4011574"/>
                </a:cubicBezTo>
                <a:lnTo>
                  <a:pt x="7534427" y="4002774"/>
                </a:lnTo>
                <a:cubicBezTo>
                  <a:pt x="7534427" y="4001518"/>
                  <a:pt x="7534427" y="4001518"/>
                  <a:pt x="7534427" y="4001518"/>
                </a:cubicBezTo>
                <a:lnTo>
                  <a:pt x="7525990" y="4001518"/>
                </a:lnTo>
                <a:cubicBezTo>
                  <a:pt x="7524785" y="4001518"/>
                  <a:pt x="7524785" y="4001518"/>
                  <a:pt x="7524785" y="4001518"/>
                </a:cubicBezTo>
                <a:lnTo>
                  <a:pt x="7524785" y="3992719"/>
                </a:lnTo>
                <a:cubicBezTo>
                  <a:pt x="7524785" y="3991462"/>
                  <a:pt x="7524785" y="3991462"/>
                  <a:pt x="7524785" y="3991462"/>
                </a:cubicBezTo>
                <a:lnTo>
                  <a:pt x="7533222" y="3991462"/>
                </a:lnTo>
                <a:cubicBezTo>
                  <a:pt x="7534427" y="3991462"/>
                  <a:pt x="7534427" y="3991462"/>
                  <a:pt x="7534427" y="3991462"/>
                </a:cubicBezTo>
                <a:lnTo>
                  <a:pt x="7534427" y="3984863"/>
                </a:lnTo>
                <a:cubicBezTo>
                  <a:pt x="7534427" y="3983921"/>
                  <a:pt x="7534427" y="3983921"/>
                  <a:pt x="7534427" y="3983921"/>
                </a:cubicBezTo>
                <a:lnTo>
                  <a:pt x="7525990" y="3983921"/>
                </a:lnTo>
                <a:cubicBezTo>
                  <a:pt x="7524785" y="3983921"/>
                  <a:pt x="7524785" y="3983921"/>
                  <a:pt x="7524785" y="3983921"/>
                </a:cubicBezTo>
                <a:lnTo>
                  <a:pt x="7524785" y="3975121"/>
                </a:lnTo>
                <a:cubicBezTo>
                  <a:pt x="7524785" y="3973865"/>
                  <a:pt x="7524785" y="3973865"/>
                  <a:pt x="7524785" y="3973865"/>
                </a:cubicBezTo>
                <a:lnTo>
                  <a:pt x="7533222" y="3973865"/>
                </a:lnTo>
                <a:cubicBezTo>
                  <a:pt x="7534427" y="3973865"/>
                  <a:pt x="7534427" y="3973865"/>
                  <a:pt x="7534427" y="3973865"/>
                </a:cubicBezTo>
                <a:lnTo>
                  <a:pt x="7534427" y="3965066"/>
                </a:lnTo>
                <a:cubicBezTo>
                  <a:pt x="7534427" y="3963808"/>
                  <a:pt x="7534427" y="3963808"/>
                  <a:pt x="7534427" y="3963808"/>
                </a:cubicBezTo>
                <a:lnTo>
                  <a:pt x="7525990" y="3963808"/>
                </a:lnTo>
                <a:cubicBezTo>
                  <a:pt x="7524785" y="3963808"/>
                  <a:pt x="7524785" y="3963808"/>
                  <a:pt x="7524785" y="3963808"/>
                </a:cubicBezTo>
                <a:lnTo>
                  <a:pt x="7524785" y="3957209"/>
                </a:lnTo>
                <a:cubicBezTo>
                  <a:pt x="7524785" y="3956266"/>
                  <a:pt x="7524785" y="3956266"/>
                  <a:pt x="7524785" y="3956266"/>
                </a:cubicBezTo>
                <a:lnTo>
                  <a:pt x="7533222" y="3956266"/>
                </a:lnTo>
                <a:cubicBezTo>
                  <a:pt x="7534427" y="3956266"/>
                  <a:pt x="7534427" y="3956266"/>
                  <a:pt x="7534427" y="3956266"/>
                </a:cubicBezTo>
                <a:lnTo>
                  <a:pt x="7534427" y="3947468"/>
                </a:lnTo>
                <a:cubicBezTo>
                  <a:pt x="7534427" y="3946211"/>
                  <a:pt x="7534427" y="3946211"/>
                  <a:pt x="7534427" y="3946211"/>
                </a:cubicBezTo>
                <a:lnTo>
                  <a:pt x="7525990" y="3946211"/>
                </a:lnTo>
                <a:cubicBezTo>
                  <a:pt x="7524785" y="3946211"/>
                  <a:pt x="7524785" y="3946211"/>
                  <a:pt x="7524785" y="3946211"/>
                </a:cubicBezTo>
                <a:lnTo>
                  <a:pt x="7524785" y="3937412"/>
                </a:lnTo>
                <a:cubicBezTo>
                  <a:pt x="7524785" y="3936155"/>
                  <a:pt x="7524785" y="3936155"/>
                  <a:pt x="7524785" y="3936155"/>
                </a:cubicBezTo>
                <a:lnTo>
                  <a:pt x="7533222" y="3936155"/>
                </a:lnTo>
                <a:cubicBezTo>
                  <a:pt x="7534427" y="3936155"/>
                  <a:pt x="7534427" y="3936155"/>
                  <a:pt x="7534427" y="3936155"/>
                </a:cubicBezTo>
                <a:lnTo>
                  <a:pt x="7534427" y="3927357"/>
                </a:lnTo>
                <a:cubicBezTo>
                  <a:pt x="7534427" y="3926100"/>
                  <a:pt x="7534427" y="3926100"/>
                  <a:pt x="7534427" y="3926100"/>
                </a:cubicBezTo>
                <a:lnTo>
                  <a:pt x="7525990" y="3926100"/>
                </a:lnTo>
                <a:cubicBezTo>
                  <a:pt x="7524785" y="3926100"/>
                  <a:pt x="7524785" y="3926100"/>
                  <a:pt x="7524785" y="3926100"/>
                </a:cubicBezTo>
                <a:lnTo>
                  <a:pt x="7524785" y="3919500"/>
                </a:lnTo>
                <a:cubicBezTo>
                  <a:pt x="7524785" y="3918558"/>
                  <a:pt x="7524785" y="3918558"/>
                  <a:pt x="7524785" y="3918558"/>
                </a:cubicBezTo>
                <a:lnTo>
                  <a:pt x="7533222" y="3918558"/>
                </a:lnTo>
                <a:cubicBezTo>
                  <a:pt x="7534427" y="3918558"/>
                  <a:pt x="7534427" y="3918558"/>
                  <a:pt x="7534427" y="3918558"/>
                </a:cubicBezTo>
                <a:lnTo>
                  <a:pt x="7534427" y="3909758"/>
                </a:lnTo>
                <a:cubicBezTo>
                  <a:pt x="7534427" y="3908502"/>
                  <a:pt x="7534427" y="3908502"/>
                  <a:pt x="7534427" y="3908502"/>
                </a:cubicBezTo>
                <a:lnTo>
                  <a:pt x="7525990" y="3908502"/>
                </a:lnTo>
                <a:cubicBezTo>
                  <a:pt x="7524785" y="3908502"/>
                  <a:pt x="7524785" y="3908502"/>
                  <a:pt x="7524785" y="3908502"/>
                </a:cubicBezTo>
                <a:lnTo>
                  <a:pt x="7524785" y="3899703"/>
                </a:lnTo>
                <a:cubicBezTo>
                  <a:pt x="7524785" y="3898446"/>
                  <a:pt x="7524785" y="3898446"/>
                  <a:pt x="7524785" y="3898446"/>
                </a:cubicBezTo>
                <a:lnTo>
                  <a:pt x="7533222" y="3898446"/>
                </a:lnTo>
                <a:cubicBezTo>
                  <a:pt x="7534427" y="3898446"/>
                  <a:pt x="7534427" y="3898446"/>
                  <a:pt x="7534427" y="3898446"/>
                </a:cubicBezTo>
                <a:lnTo>
                  <a:pt x="7534427" y="3891847"/>
                </a:lnTo>
                <a:cubicBezTo>
                  <a:pt x="7534427" y="3890905"/>
                  <a:pt x="7534427" y="3890905"/>
                  <a:pt x="7534427" y="3890905"/>
                </a:cubicBezTo>
                <a:lnTo>
                  <a:pt x="7525990" y="3890905"/>
                </a:lnTo>
                <a:cubicBezTo>
                  <a:pt x="7524785" y="3890905"/>
                  <a:pt x="7524785" y="3890905"/>
                  <a:pt x="7524785" y="3890905"/>
                </a:cubicBezTo>
                <a:lnTo>
                  <a:pt x="7524785" y="3882105"/>
                </a:lnTo>
                <a:cubicBezTo>
                  <a:pt x="7524785" y="3880848"/>
                  <a:pt x="7524785" y="3880848"/>
                  <a:pt x="7524785" y="3880848"/>
                </a:cubicBezTo>
                <a:lnTo>
                  <a:pt x="7533222" y="3880848"/>
                </a:lnTo>
                <a:cubicBezTo>
                  <a:pt x="7534427" y="3880848"/>
                  <a:pt x="7534427" y="3880848"/>
                  <a:pt x="7534427" y="3880848"/>
                </a:cubicBezTo>
                <a:lnTo>
                  <a:pt x="7534427" y="3872050"/>
                </a:lnTo>
                <a:cubicBezTo>
                  <a:pt x="7534427" y="3870792"/>
                  <a:pt x="7534427" y="3870792"/>
                  <a:pt x="7534427" y="3870792"/>
                </a:cubicBezTo>
                <a:lnTo>
                  <a:pt x="7525990" y="3870792"/>
                </a:lnTo>
                <a:cubicBezTo>
                  <a:pt x="7524785" y="3870792"/>
                  <a:pt x="7524785" y="3870792"/>
                  <a:pt x="7524785" y="3870792"/>
                </a:cubicBezTo>
                <a:lnTo>
                  <a:pt x="7524785" y="3861994"/>
                </a:lnTo>
                <a:cubicBezTo>
                  <a:pt x="7524785" y="3860737"/>
                  <a:pt x="7524785" y="3860737"/>
                  <a:pt x="7524785" y="3860737"/>
                </a:cubicBezTo>
                <a:lnTo>
                  <a:pt x="7533222" y="3860737"/>
                </a:lnTo>
                <a:cubicBezTo>
                  <a:pt x="7534427" y="3860737"/>
                  <a:pt x="7534427" y="3860737"/>
                  <a:pt x="7534427" y="3860737"/>
                </a:cubicBezTo>
                <a:lnTo>
                  <a:pt x="7534427" y="3854138"/>
                </a:lnTo>
                <a:cubicBezTo>
                  <a:pt x="7534427" y="3853195"/>
                  <a:pt x="7534427" y="3853195"/>
                  <a:pt x="7534427" y="3853195"/>
                </a:cubicBezTo>
                <a:lnTo>
                  <a:pt x="7525990" y="3853195"/>
                </a:lnTo>
                <a:cubicBezTo>
                  <a:pt x="7524785" y="3853195"/>
                  <a:pt x="7524785" y="3853195"/>
                  <a:pt x="7524785" y="3853195"/>
                </a:cubicBezTo>
                <a:lnTo>
                  <a:pt x="7524785" y="3844396"/>
                </a:lnTo>
                <a:cubicBezTo>
                  <a:pt x="7524785" y="3843139"/>
                  <a:pt x="7524785" y="3843139"/>
                  <a:pt x="7524785" y="3843139"/>
                </a:cubicBezTo>
                <a:lnTo>
                  <a:pt x="7533222" y="3843139"/>
                </a:lnTo>
                <a:cubicBezTo>
                  <a:pt x="7534427" y="3843139"/>
                  <a:pt x="7534427" y="3843139"/>
                  <a:pt x="7534427" y="3843139"/>
                </a:cubicBezTo>
                <a:lnTo>
                  <a:pt x="7534427" y="3834340"/>
                </a:lnTo>
                <a:cubicBezTo>
                  <a:pt x="7534427" y="3833084"/>
                  <a:pt x="7534427" y="3833084"/>
                  <a:pt x="7534427" y="3833084"/>
                </a:cubicBezTo>
                <a:lnTo>
                  <a:pt x="7525990" y="3833084"/>
                </a:lnTo>
                <a:cubicBezTo>
                  <a:pt x="7524785" y="3833084"/>
                  <a:pt x="7524785" y="3833084"/>
                  <a:pt x="7524785" y="3833084"/>
                </a:cubicBezTo>
                <a:lnTo>
                  <a:pt x="7524785" y="3824284"/>
                </a:lnTo>
                <a:cubicBezTo>
                  <a:pt x="7524785" y="3823028"/>
                  <a:pt x="7524785" y="3823028"/>
                  <a:pt x="7524785" y="3823028"/>
                </a:cubicBezTo>
                <a:lnTo>
                  <a:pt x="7533222" y="3823028"/>
                </a:lnTo>
                <a:cubicBezTo>
                  <a:pt x="7534427" y="3823028"/>
                  <a:pt x="7534427" y="3823028"/>
                  <a:pt x="7534427" y="3823028"/>
                </a:cubicBezTo>
                <a:cubicBezTo>
                  <a:pt x="7534427" y="3772749"/>
                  <a:pt x="7534427" y="3772749"/>
                  <a:pt x="7534427" y="3772749"/>
                </a:cubicBezTo>
                <a:cubicBezTo>
                  <a:pt x="7519964" y="3750123"/>
                  <a:pt x="7519964" y="3750123"/>
                  <a:pt x="7519964" y="3750123"/>
                </a:cubicBezTo>
                <a:cubicBezTo>
                  <a:pt x="7358458" y="3750123"/>
                  <a:pt x="7358458" y="3750123"/>
                  <a:pt x="7358458" y="3750123"/>
                </a:cubicBezTo>
                <a:cubicBezTo>
                  <a:pt x="7358458" y="3790347"/>
                  <a:pt x="7358458" y="3790347"/>
                  <a:pt x="7358458" y="3790347"/>
                </a:cubicBezTo>
                <a:lnTo>
                  <a:pt x="7366896" y="3803545"/>
                </a:lnTo>
                <a:cubicBezTo>
                  <a:pt x="7368101" y="3805429"/>
                  <a:pt x="7368101" y="3805429"/>
                  <a:pt x="7368101" y="3805429"/>
                </a:cubicBezTo>
                <a:lnTo>
                  <a:pt x="7359664" y="3805429"/>
                </a:lnTo>
                <a:cubicBezTo>
                  <a:pt x="7358458" y="3805429"/>
                  <a:pt x="7358458" y="3805429"/>
                  <a:pt x="7358458" y="3805429"/>
                </a:cubicBezTo>
                <a:lnTo>
                  <a:pt x="7358458" y="3814229"/>
                </a:lnTo>
                <a:cubicBezTo>
                  <a:pt x="7358458" y="3815486"/>
                  <a:pt x="7358458" y="3815486"/>
                  <a:pt x="7358458" y="3815486"/>
                </a:cubicBezTo>
                <a:lnTo>
                  <a:pt x="7366896" y="3815486"/>
                </a:lnTo>
                <a:cubicBezTo>
                  <a:pt x="7368101" y="3815486"/>
                  <a:pt x="7368101" y="3815486"/>
                  <a:pt x="7368101" y="3815486"/>
                </a:cubicBezTo>
                <a:lnTo>
                  <a:pt x="7368101" y="3822085"/>
                </a:lnTo>
                <a:cubicBezTo>
                  <a:pt x="7368101" y="3823028"/>
                  <a:pt x="7368101" y="3823028"/>
                  <a:pt x="7368101" y="3823028"/>
                </a:cubicBezTo>
                <a:lnTo>
                  <a:pt x="7359664" y="3823028"/>
                </a:lnTo>
                <a:cubicBezTo>
                  <a:pt x="7358458" y="3823028"/>
                  <a:pt x="7358458" y="3823028"/>
                  <a:pt x="7358458" y="3823028"/>
                </a:cubicBezTo>
                <a:lnTo>
                  <a:pt x="7358458" y="3831826"/>
                </a:lnTo>
                <a:cubicBezTo>
                  <a:pt x="7358458" y="3833084"/>
                  <a:pt x="7358458" y="3833084"/>
                  <a:pt x="7358458" y="3833084"/>
                </a:cubicBezTo>
                <a:lnTo>
                  <a:pt x="7366896" y="3833084"/>
                </a:lnTo>
                <a:cubicBezTo>
                  <a:pt x="7368101" y="3833084"/>
                  <a:pt x="7368101" y="3833084"/>
                  <a:pt x="7368101" y="3833084"/>
                </a:cubicBezTo>
                <a:lnTo>
                  <a:pt x="7368101" y="3841882"/>
                </a:lnTo>
                <a:cubicBezTo>
                  <a:pt x="7368101" y="3843139"/>
                  <a:pt x="7368101" y="3843139"/>
                  <a:pt x="7368101" y="3843139"/>
                </a:cubicBezTo>
                <a:lnTo>
                  <a:pt x="7359664" y="3843139"/>
                </a:lnTo>
                <a:cubicBezTo>
                  <a:pt x="7358458" y="3843139"/>
                  <a:pt x="7358458" y="3843139"/>
                  <a:pt x="7358458" y="3843139"/>
                </a:cubicBezTo>
                <a:lnTo>
                  <a:pt x="7358458" y="3851939"/>
                </a:lnTo>
                <a:cubicBezTo>
                  <a:pt x="7358458" y="3853195"/>
                  <a:pt x="7358458" y="3853195"/>
                  <a:pt x="7358458" y="3853195"/>
                </a:cubicBezTo>
                <a:lnTo>
                  <a:pt x="7366896" y="3853195"/>
                </a:lnTo>
                <a:cubicBezTo>
                  <a:pt x="7368101" y="3853195"/>
                  <a:pt x="7368101" y="3853195"/>
                  <a:pt x="7368101" y="3853195"/>
                </a:cubicBezTo>
                <a:lnTo>
                  <a:pt x="7368101" y="3859794"/>
                </a:lnTo>
                <a:cubicBezTo>
                  <a:pt x="7368101" y="3860737"/>
                  <a:pt x="7368101" y="3860737"/>
                  <a:pt x="7368101" y="3860737"/>
                </a:cubicBezTo>
                <a:lnTo>
                  <a:pt x="7359664" y="3860737"/>
                </a:lnTo>
                <a:cubicBezTo>
                  <a:pt x="7358458" y="3860737"/>
                  <a:pt x="7358458" y="3860737"/>
                  <a:pt x="7358458" y="3860737"/>
                </a:cubicBezTo>
                <a:lnTo>
                  <a:pt x="7358458" y="3869536"/>
                </a:lnTo>
                <a:cubicBezTo>
                  <a:pt x="7358458" y="3870792"/>
                  <a:pt x="7358458" y="3870792"/>
                  <a:pt x="7358458" y="3870792"/>
                </a:cubicBezTo>
                <a:lnTo>
                  <a:pt x="7366896" y="3870792"/>
                </a:lnTo>
                <a:cubicBezTo>
                  <a:pt x="7368101" y="3870792"/>
                  <a:pt x="7368101" y="3870792"/>
                  <a:pt x="7368101" y="3870792"/>
                </a:cubicBezTo>
                <a:lnTo>
                  <a:pt x="7368101" y="3879592"/>
                </a:lnTo>
                <a:cubicBezTo>
                  <a:pt x="7368101" y="3880848"/>
                  <a:pt x="7368101" y="3880848"/>
                  <a:pt x="7368101" y="3880848"/>
                </a:cubicBezTo>
                <a:lnTo>
                  <a:pt x="7359664" y="3880848"/>
                </a:lnTo>
                <a:cubicBezTo>
                  <a:pt x="7358458" y="3880848"/>
                  <a:pt x="7358458" y="3880848"/>
                  <a:pt x="7358458" y="3880848"/>
                </a:cubicBezTo>
                <a:lnTo>
                  <a:pt x="7358458" y="3889647"/>
                </a:lnTo>
                <a:cubicBezTo>
                  <a:pt x="7358458" y="3890905"/>
                  <a:pt x="7358458" y="3890905"/>
                  <a:pt x="7358458" y="3890905"/>
                </a:cubicBezTo>
                <a:lnTo>
                  <a:pt x="7366896" y="3890905"/>
                </a:lnTo>
                <a:cubicBezTo>
                  <a:pt x="7368101" y="3890905"/>
                  <a:pt x="7368101" y="3890905"/>
                  <a:pt x="7368101" y="3890905"/>
                </a:cubicBezTo>
                <a:lnTo>
                  <a:pt x="7368101" y="3897504"/>
                </a:lnTo>
                <a:cubicBezTo>
                  <a:pt x="7368101" y="3898446"/>
                  <a:pt x="7368101" y="3898446"/>
                  <a:pt x="7368101" y="3898446"/>
                </a:cubicBezTo>
                <a:lnTo>
                  <a:pt x="7359664" y="3898446"/>
                </a:lnTo>
                <a:cubicBezTo>
                  <a:pt x="7358458" y="3898446"/>
                  <a:pt x="7358458" y="3898446"/>
                  <a:pt x="7358458" y="3898446"/>
                </a:cubicBezTo>
                <a:lnTo>
                  <a:pt x="7358458" y="3907245"/>
                </a:lnTo>
                <a:cubicBezTo>
                  <a:pt x="7358458" y="3908502"/>
                  <a:pt x="7358458" y="3908502"/>
                  <a:pt x="7358458" y="3908502"/>
                </a:cubicBezTo>
                <a:lnTo>
                  <a:pt x="7366896" y="3908502"/>
                </a:lnTo>
                <a:cubicBezTo>
                  <a:pt x="7368101" y="3908502"/>
                  <a:pt x="7368101" y="3908502"/>
                  <a:pt x="7368101" y="3908502"/>
                </a:cubicBezTo>
                <a:lnTo>
                  <a:pt x="7368101" y="3917300"/>
                </a:lnTo>
                <a:cubicBezTo>
                  <a:pt x="7368101" y="3918558"/>
                  <a:pt x="7368101" y="3918558"/>
                  <a:pt x="7368101" y="3918558"/>
                </a:cubicBezTo>
                <a:lnTo>
                  <a:pt x="7359664" y="3918558"/>
                </a:lnTo>
                <a:cubicBezTo>
                  <a:pt x="7358458" y="3918558"/>
                  <a:pt x="7358458" y="3918558"/>
                  <a:pt x="7358458" y="3918558"/>
                </a:cubicBezTo>
                <a:lnTo>
                  <a:pt x="7358458" y="3925157"/>
                </a:lnTo>
                <a:cubicBezTo>
                  <a:pt x="7358458" y="3926100"/>
                  <a:pt x="7358458" y="3926100"/>
                  <a:pt x="7358458" y="3926100"/>
                </a:cubicBezTo>
                <a:lnTo>
                  <a:pt x="7366896" y="3926100"/>
                </a:lnTo>
                <a:cubicBezTo>
                  <a:pt x="7368101" y="3926100"/>
                  <a:pt x="7368101" y="3926100"/>
                  <a:pt x="7368101" y="3926100"/>
                </a:cubicBezTo>
                <a:lnTo>
                  <a:pt x="7368101" y="3934898"/>
                </a:lnTo>
                <a:cubicBezTo>
                  <a:pt x="7368101" y="3936155"/>
                  <a:pt x="7368101" y="3936155"/>
                  <a:pt x="7368101" y="3936155"/>
                </a:cubicBezTo>
                <a:lnTo>
                  <a:pt x="7359664" y="3936155"/>
                </a:lnTo>
                <a:cubicBezTo>
                  <a:pt x="7358458" y="3936155"/>
                  <a:pt x="7358458" y="3936155"/>
                  <a:pt x="7358458" y="3936155"/>
                </a:cubicBezTo>
                <a:lnTo>
                  <a:pt x="7358458" y="3944955"/>
                </a:lnTo>
                <a:cubicBezTo>
                  <a:pt x="7358458" y="3946211"/>
                  <a:pt x="7358458" y="3946211"/>
                  <a:pt x="7358458" y="3946211"/>
                </a:cubicBezTo>
                <a:lnTo>
                  <a:pt x="7366896" y="3946211"/>
                </a:lnTo>
                <a:cubicBezTo>
                  <a:pt x="7368101" y="3946211"/>
                  <a:pt x="7368101" y="3946211"/>
                  <a:pt x="7368101" y="3946211"/>
                </a:cubicBezTo>
                <a:lnTo>
                  <a:pt x="7368101" y="3955010"/>
                </a:lnTo>
                <a:cubicBezTo>
                  <a:pt x="7368101" y="3956266"/>
                  <a:pt x="7368101" y="3956266"/>
                  <a:pt x="7368101" y="3956266"/>
                </a:cubicBezTo>
                <a:lnTo>
                  <a:pt x="7359664" y="3956266"/>
                </a:lnTo>
                <a:cubicBezTo>
                  <a:pt x="7358458" y="3956266"/>
                  <a:pt x="7358458" y="3956266"/>
                  <a:pt x="7358458" y="3956266"/>
                </a:cubicBezTo>
                <a:lnTo>
                  <a:pt x="7358458" y="3962866"/>
                </a:lnTo>
                <a:cubicBezTo>
                  <a:pt x="7358458" y="3963808"/>
                  <a:pt x="7358458" y="3963808"/>
                  <a:pt x="7358458" y="3963808"/>
                </a:cubicBezTo>
                <a:lnTo>
                  <a:pt x="7366896" y="3963808"/>
                </a:lnTo>
                <a:cubicBezTo>
                  <a:pt x="7368101" y="3963808"/>
                  <a:pt x="7368101" y="3963808"/>
                  <a:pt x="7368101" y="3963808"/>
                </a:cubicBezTo>
                <a:lnTo>
                  <a:pt x="7368101" y="3972608"/>
                </a:lnTo>
                <a:cubicBezTo>
                  <a:pt x="7368101" y="3973865"/>
                  <a:pt x="7368101" y="3973865"/>
                  <a:pt x="7368101" y="3973865"/>
                </a:cubicBezTo>
                <a:lnTo>
                  <a:pt x="7359664" y="3973865"/>
                </a:lnTo>
                <a:cubicBezTo>
                  <a:pt x="7358458" y="3973865"/>
                  <a:pt x="7358458" y="3973865"/>
                  <a:pt x="7358458" y="3973865"/>
                </a:cubicBezTo>
                <a:lnTo>
                  <a:pt x="7358458" y="3982663"/>
                </a:lnTo>
                <a:cubicBezTo>
                  <a:pt x="7358458" y="3983921"/>
                  <a:pt x="7358458" y="3983921"/>
                  <a:pt x="7358458" y="3983921"/>
                </a:cubicBezTo>
                <a:lnTo>
                  <a:pt x="7366896" y="3983921"/>
                </a:lnTo>
                <a:cubicBezTo>
                  <a:pt x="7368101" y="3983921"/>
                  <a:pt x="7368101" y="3983921"/>
                  <a:pt x="7368101" y="3983921"/>
                </a:cubicBezTo>
                <a:lnTo>
                  <a:pt x="7368101" y="3990520"/>
                </a:lnTo>
                <a:cubicBezTo>
                  <a:pt x="7368101" y="3991462"/>
                  <a:pt x="7368101" y="3991462"/>
                  <a:pt x="7368101" y="3991462"/>
                </a:cubicBezTo>
                <a:lnTo>
                  <a:pt x="7359664" y="3991462"/>
                </a:lnTo>
                <a:cubicBezTo>
                  <a:pt x="7358458" y="3991462"/>
                  <a:pt x="7358458" y="3991462"/>
                  <a:pt x="7358458" y="3991462"/>
                </a:cubicBezTo>
                <a:lnTo>
                  <a:pt x="7358458" y="4000261"/>
                </a:lnTo>
                <a:cubicBezTo>
                  <a:pt x="7358458" y="4001518"/>
                  <a:pt x="7358458" y="4001518"/>
                  <a:pt x="7358458" y="4001518"/>
                </a:cubicBezTo>
                <a:lnTo>
                  <a:pt x="7366896" y="4001518"/>
                </a:lnTo>
                <a:cubicBezTo>
                  <a:pt x="7368101" y="4001518"/>
                  <a:pt x="7368101" y="4001518"/>
                  <a:pt x="7368101" y="4001518"/>
                </a:cubicBezTo>
                <a:lnTo>
                  <a:pt x="7368101" y="4010316"/>
                </a:lnTo>
                <a:cubicBezTo>
                  <a:pt x="7368101" y="4011574"/>
                  <a:pt x="7368101" y="4011574"/>
                  <a:pt x="7368101" y="4011574"/>
                </a:cubicBezTo>
                <a:lnTo>
                  <a:pt x="7359664" y="4011574"/>
                </a:lnTo>
                <a:cubicBezTo>
                  <a:pt x="7358458" y="4011574"/>
                  <a:pt x="7358458" y="4011574"/>
                  <a:pt x="7358458" y="4011574"/>
                </a:cubicBezTo>
                <a:lnTo>
                  <a:pt x="7358458" y="4020373"/>
                </a:lnTo>
                <a:cubicBezTo>
                  <a:pt x="7358458" y="4021629"/>
                  <a:pt x="7358458" y="4021629"/>
                  <a:pt x="7358458" y="4021629"/>
                </a:cubicBezTo>
                <a:lnTo>
                  <a:pt x="7366896" y="4021629"/>
                </a:lnTo>
                <a:cubicBezTo>
                  <a:pt x="7368101" y="4021629"/>
                  <a:pt x="7368101" y="4021629"/>
                  <a:pt x="7368101" y="4021629"/>
                </a:cubicBezTo>
                <a:lnTo>
                  <a:pt x="7368101" y="4028228"/>
                </a:lnTo>
                <a:cubicBezTo>
                  <a:pt x="7368101" y="4029171"/>
                  <a:pt x="7368101" y="4029171"/>
                  <a:pt x="7368101" y="4029171"/>
                </a:cubicBezTo>
                <a:lnTo>
                  <a:pt x="7359664" y="4029171"/>
                </a:lnTo>
                <a:cubicBezTo>
                  <a:pt x="7358458" y="4029171"/>
                  <a:pt x="7358458" y="4029171"/>
                  <a:pt x="7358458" y="4029171"/>
                </a:cubicBezTo>
                <a:lnTo>
                  <a:pt x="7358458" y="4037971"/>
                </a:lnTo>
                <a:cubicBezTo>
                  <a:pt x="7358458" y="4039227"/>
                  <a:pt x="7358458" y="4039227"/>
                  <a:pt x="7358458" y="4039227"/>
                </a:cubicBezTo>
                <a:lnTo>
                  <a:pt x="7347912" y="4034828"/>
                </a:lnTo>
                <a:cubicBezTo>
                  <a:pt x="7346406" y="4034199"/>
                  <a:pt x="7346406" y="4034199"/>
                  <a:pt x="7346406" y="4034199"/>
                </a:cubicBezTo>
                <a:cubicBezTo>
                  <a:pt x="7346406" y="4001518"/>
                  <a:pt x="7346406" y="4001518"/>
                  <a:pt x="7346406" y="4001518"/>
                </a:cubicBezTo>
                <a:lnTo>
                  <a:pt x="7329532" y="3992719"/>
                </a:lnTo>
                <a:cubicBezTo>
                  <a:pt x="7327122" y="3991462"/>
                  <a:pt x="7327122" y="3991462"/>
                  <a:pt x="7327122" y="3991462"/>
                </a:cubicBezTo>
                <a:cubicBezTo>
                  <a:pt x="7327122" y="3968837"/>
                  <a:pt x="7327122" y="3968837"/>
                  <a:pt x="7327122" y="3968837"/>
                </a:cubicBezTo>
                <a:cubicBezTo>
                  <a:pt x="7278911" y="3968837"/>
                  <a:pt x="7278911" y="3968837"/>
                  <a:pt x="7278911" y="3968837"/>
                </a:cubicBezTo>
                <a:lnTo>
                  <a:pt x="7278911" y="3977635"/>
                </a:lnTo>
                <a:cubicBezTo>
                  <a:pt x="7278911" y="3978892"/>
                  <a:pt x="7278911" y="3978892"/>
                  <a:pt x="7278911" y="3978892"/>
                </a:cubicBezTo>
                <a:lnTo>
                  <a:pt x="7262733" y="3978892"/>
                </a:lnTo>
                <a:lnTo>
                  <a:pt x="7262733" y="3953753"/>
                </a:lnTo>
                <a:lnTo>
                  <a:pt x="7262733" y="3839367"/>
                </a:lnTo>
                <a:lnTo>
                  <a:pt x="7191494" y="3839367"/>
                </a:lnTo>
                <a:lnTo>
                  <a:pt x="7191494" y="3824466"/>
                </a:lnTo>
                <a:cubicBezTo>
                  <a:pt x="7191494" y="3706209"/>
                  <a:pt x="7191494" y="3704290"/>
                  <a:pt x="7191494" y="3704259"/>
                </a:cubicBezTo>
                <a:cubicBezTo>
                  <a:pt x="7173960" y="3704259"/>
                  <a:pt x="7156426" y="3704259"/>
                  <a:pt x="7138892" y="3704259"/>
                </a:cubicBezTo>
                <a:cubicBezTo>
                  <a:pt x="7138892" y="3715948"/>
                  <a:pt x="7138892" y="3725299"/>
                  <a:pt x="7138892" y="3736988"/>
                </a:cubicBezTo>
                <a:cubicBezTo>
                  <a:pt x="7125742" y="3736988"/>
                  <a:pt x="7110399" y="3736988"/>
                  <a:pt x="7097249" y="3736988"/>
                </a:cubicBezTo>
                <a:cubicBezTo>
                  <a:pt x="7097249" y="3746340"/>
                  <a:pt x="7097249" y="3755691"/>
                  <a:pt x="7097249" y="3765042"/>
                </a:cubicBezTo>
                <a:cubicBezTo>
                  <a:pt x="7086291" y="3765042"/>
                  <a:pt x="7073140" y="3765042"/>
                  <a:pt x="7062182" y="3765042"/>
                </a:cubicBezTo>
                <a:cubicBezTo>
                  <a:pt x="7062182" y="3746340"/>
                  <a:pt x="7062182" y="3727637"/>
                  <a:pt x="7062182" y="3711272"/>
                </a:cubicBezTo>
                <a:cubicBezTo>
                  <a:pt x="7055607" y="3711272"/>
                  <a:pt x="7051222" y="3711272"/>
                  <a:pt x="7044647" y="3711272"/>
                </a:cubicBezTo>
                <a:cubicBezTo>
                  <a:pt x="7044647" y="3708934"/>
                  <a:pt x="7044647" y="3706597"/>
                  <a:pt x="7044647" y="3704259"/>
                </a:cubicBezTo>
                <a:cubicBezTo>
                  <a:pt x="7040264" y="3704259"/>
                  <a:pt x="7035881" y="3704259"/>
                  <a:pt x="7031497" y="3704259"/>
                </a:cubicBezTo>
                <a:cubicBezTo>
                  <a:pt x="7031497" y="3706597"/>
                  <a:pt x="7031497" y="3708934"/>
                  <a:pt x="7031497" y="3711272"/>
                </a:cubicBezTo>
                <a:cubicBezTo>
                  <a:pt x="7024922" y="3711272"/>
                  <a:pt x="7018347" y="3711272"/>
                  <a:pt x="7011772" y="3711272"/>
                </a:cubicBezTo>
                <a:cubicBezTo>
                  <a:pt x="7011772" y="3722961"/>
                  <a:pt x="7011772" y="3732312"/>
                  <a:pt x="7011772" y="3744001"/>
                </a:cubicBezTo>
                <a:cubicBezTo>
                  <a:pt x="6992047" y="3744001"/>
                  <a:pt x="6970129" y="3744001"/>
                  <a:pt x="6950404" y="3744001"/>
                </a:cubicBezTo>
                <a:cubicBezTo>
                  <a:pt x="6950404" y="3748678"/>
                  <a:pt x="6950404" y="3753353"/>
                  <a:pt x="6950404" y="3758029"/>
                </a:cubicBezTo>
                <a:lnTo>
                  <a:pt x="6941637" y="3758029"/>
                </a:lnTo>
                <a:cubicBezTo>
                  <a:pt x="6941637" y="3765042"/>
                  <a:pt x="6941637" y="3769718"/>
                  <a:pt x="6941637" y="3776731"/>
                </a:cubicBezTo>
                <a:cubicBezTo>
                  <a:pt x="6935062" y="3776731"/>
                  <a:pt x="6926294" y="3776731"/>
                  <a:pt x="6919719" y="3772055"/>
                </a:cubicBezTo>
                <a:cubicBezTo>
                  <a:pt x="6915336" y="3772055"/>
                  <a:pt x="6910952" y="3772055"/>
                  <a:pt x="6906569" y="3776731"/>
                </a:cubicBezTo>
                <a:cubicBezTo>
                  <a:pt x="6897802" y="3776731"/>
                  <a:pt x="6886844" y="3776731"/>
                  <a:pt x="6875885" y="3776731"/>
                </a:cubicBezTo>
                <a:cubicBezTo>
                  <a:pt x="6875885" y="3781407"/>
                  <a:pt x="6875885" y="3786082"/>
                  <a:pt x="6875885" y="3790758"/>
                </a:cubicBezTo>
                <a:cubicBezTo>
                  <a:pt x="6867117" y="3790758"/>
                  <a:pt x="6858351" y="3790758"/>
                  <a:pt x="6849584" y="3790758"/>
                </a:cubicBezTo>
                <a:cubicBezTo>
                  <a:pt x="6849584" y="3788420"/>
                  <a:pt x="6849584" y="3788420"/>
                  <a:pt x="6849584" y="3786082"/>
                </a:cubicBezTo>
                <a:cubicBezTo>
                  <a:pt x="6845200" y="3786082"/>
                  <a:pt x="6840817" y="3786082"/>
                  <a:pt x="6836434" y="3786082"/>
                </a:cubicBezTo>
                <a:cubicBezTo>
                  <a:pt x="6836434" y="3788420"/>
                  <a:pt x="6836434" y="3788420"/>
                  <a:pt x="6836434" y="3790758"/>
                </a:cubicBezTo>
                <a:cubicBezTo>
                  <a:pt x="6827667" y="3790758"/>
                  <a:pt x="6818900" y="3790758"/>
                  <a:pt x="6812325" y="3790758"/>
                </a:cubicBezTo>
                <a:cubicBezTo>
                  <a:pt x="6812325" y="3517483"/>
                  <a:pt x="6812325" y="3514919"/>
                  <a:pt x="6812325" y="3514896"/>
                </a:cubicBezTo>
                <a:cubicBezTo>
                  <a:pt x="6784547" y="3514896"/>
                  <a:pt x="6783850" y="3514896"/>
                  <a:pt x="6783832" y="3514896"/>
                </a:cubicBezTo>
                <a:lnTo>
                  <a:pt x="6783832" y="3506713"/>
                </a:lnTo>
                <a:cubicBezTo>
                  <a:pt x="6783832" y="3505632"/>
                  <a:pt x="6783832" y="3505552"/>
                  <a:pt x="6783832" y="3505544"/>
                </a:cubicBezTo>
                <a:cubicBezTo>
                  <a:pt x="6723417" y="3517053"/>
                  <a:pt x="6722479" y="3517230"/>
                  <a:pt x="6722464" y="3517234"/>
                </a:cubicBezTo>
                <a:cubicBezTo>
                  <a:pt x="6722464" y="3559314"/>
                  <a:pt x="6722464" y="3601395"/>
                  <a:pt x="6722464" y="3643476"/>
                </a:cubicBezTo>
                <a:cubicBezTo>
                  <a:pt x="6713697" y="3643476"/>
                  <a:pt x="6704930" y="3643476"/>
                  <a:pt x="6698355" y="3643476"/>
                </a:cubicBezTo>
                <a:cubicBezTo>
                  <a:pt x="6696163" y="3643476"/>
                  <a:pt x="6696163" y="3641138"/>
                  <a:pt x="6693972" y="3638800"/>
                </a:cubicBezTo>
                <a:lnTo>
                  <a:pt x="6685204" y="3638800"/>
                </a:lnTo>
                <a:cubicBezTo>
                  <a:pt x="6683012" y="3641138"/>
                  <a:pt x="6683012" y="3643476"/>
                  <a:pt x="6680821" y="3643476"/>
                </a:cubicBezTo>
                <a:cubicBezTo>
                  <a:pt x="6672054" y="3643476"/>
                  <a:pt x="6661095" y="3643476"/>
                  <a:pt x="6652329" y="3643476"/>
                </a:cubicBezTo>
                <a:cubicBezTo>
                  <a:pt x="6652329" y="3669191"/>
                  <a:pt x="6652329" y="3692569"/>
                  <a:pt x="6652329" y="3715948"/>
                </a:cubicBezTo>
                <a:cubicBezTo>
                  <a:pt x="6643562" y="3715948"/>
                  <a:pt x="6636987" y="3715948"/>
                  <a:pt x="6628219" y="3715948"/>
                </a:cubicBezTo>
                <a:cubicBezTo>
                  <a:pt x="6628219" y="3676205"/>
                  <a:pt x="6628219" y="3634124"/>
                  <a:pt x="6628219" y="3592044"/>
                </a:cubicBezTo>
                <a:lnTo>
                  <a:pt x="6617261" y="3592044"/>
                </a:lnTo>
                <a:lnTo>
                  <a:pt x="6617261" y="3582692"/>
                </a:lnTo>
                <a:cubicBezTo>
                  <a:pt x="6590960" y="3582692"/>
                  <a:pt x="6564659" y="3582692"/>
                  <a:pt x="6538359" y="3582692"/>
                </a:cubicBezTo>
                <a:cubicBezTo>
                  <a:pt x="6536167" y="3585030"/>
                  <a:pt x="6533975" y="3587368"/>
                  <a:pt x="6531784" y="3589706"/>
                </a:cubicBezTo>
                <a:cubicBezTo>
                  <a:pt x="6531784" y="3655165"/>
                  <a:pt x="6531784" y="3718286"/>
                  <a:pt x="6531784" y="3783744"/>
                </a:cubicBezTo>
                <a:cubicBezTo>
                  <a:pt x="6527400" y="3783744"/>
                  <a:pt x="6520825" y="3783744"/>
                  <a:pt x="6514250" y="3783744"/>
                </a:cubicBezTo>
                <a:cubicBezTo>
                  <a:pt x="6514250" y="3788420"/>
                  <a:pt x="6514250" y="3793095"/>
                  <a:pt x="6514250" y="3797771"/>
                </a:cubicBezTo>
                <a:cubicBezTo>
                  <a:pt x="6509867" y="3797771"/>
                  <a:pt x="6503291" y="3797771"/>
                  <a:pt x="6498907" y="3797771"/>
                </a:cubicBezTo>
                <a:cubicBezTo>
                  <a:pt x="6498907" y="3781407"/>
                  <a:pt x="6498907" y="3765042"/>
                  <a:pt x="6498907" y="3748678"/>
                </a:cubicBezTo>
                <a:cubicBezTo>
                  <a:pt x="6492332" y="3748678"/>
                  <a:pt x="6483565" y="3748678"/>
                  <a:pt x="6476990" y="3748678"/>
                </a:cubicBezTo>
                <a:cubicBezTo>
                  <a:pt x="6476990" y="3746340"/>
                  <a:pt x="6476990" y="3744001"/>
                  <a:pt x="6476990" y="3741663"/>
                </a:cubicBezTo>
                <a:cubicBezTo>
                  <a:pt x="6468223" y="3741663"/>
                  <a:pt x="6461648" y="3741663"/>
                  <a:pt x="6452882" y="3741663"/>
                </a:cubicBezTo>
                <a:cubicBezTo>
                  <a:pt x="6452882" y="3744001"/>
                  <a:pt x="6452882" y="3746340"/>
                  <a:pt x="6452882" y="3748678"/>
                </a:cubicBezTo>
                <a:cubicBezTo>
                  <a:pt x="6448497" y="3748678"/>
                  <a:pt x="6444114" y="3748678"/>
                  <a:pt x="6439731" y="3748678"/>
                </a:cubicBezTo>
                <a:cubicBezTo>
                  <a:pt x="6437539" y="3744001"/>
                  <a:pt x="6437539" y="3741663"/>
                  <a:pt x="6437539" y="3739326"/>
                </a:cubicBezTo>
                <a:cubicBezTo>
                  <a:pt x="6435347" y="3739326"/>
                  <a:pt x="6433155" y="3739326"/>
                  <a:pt x="6430964" y="3739326"/>
                </a:cubicBezTo>
                <a:cubicBezTo>
                  <a:pt x="6430964" y="3741663"/>
                  <a:pt x="6428772" y="3744001"/>
                  <a:pt x="6428772" y="3746340"/>
                </a:cubicBezTo>
                <a:cubicBezTo>
                  <a:pt x="6426580" y="3746340"/>
                  <a:pt x="6424389" y="3746340"/>
                  <a:pt x="6420005" y="3746340"/>
                </a:cubicBezTo>
                <a:cubicBezTo>
                  <a:pt x="6420005" y="3720623"/>
                  <a:pt x="6420005" y="3692569"/>
                  <a:pt x="6420005" y="3664516"/>
                </a:cubicBezTo>
                <a:cubicBezTo>
                  <a:pt x="6398088" y="3664516"/>
                  <a:pt x="6373979" y="3664516"/>
                  <a:pt x="6349870" y="3664516"/>
                </a:cubicBezTo>
                <a:cubicBezTo>
                  <a:pt x="6347678" y="3573340"/>
                  <a:pt x="6343295" y="3482166"/>
                  <a:pt x="6341103" y="3390992"/>
                </a:cubicBezTo>
                <a:cubicBezTo>
                  <a:pt x="6349870" y="3388654"/>
                  <a:pt x="6376170" y="3379303"/>
                  <a:pt x="6354254" y="3367613"/>
                </a:cubicBezTo>
                <a:cubicBezTo>
                  <a:pt x="6356445" y="3365275"/>
                  <a:pt x="6358637" y="3362937"/>
                  <a:pt x="6360829" y="3362937"/>
                </a:cubicBezTo>
                <a:cubicBezTo>
                  <a:pt x="6360829" y="3346573"/>
                  <a:pt x="6360829" y="3346573"/>
                  <a:pt x="6352062" y="3337222"/>
                </a:cubicBezTo>
                <a:cubicBezTo>
                  <a:pt x="6352062" y="3332546"/>
                  <a:pt x="6352062" y="3325533"/>
                  <a:pt x="6352062" y="3318520"/>
                </a:cubicBezTo>
                <a:cubicBezTo>
                  <a:pt x="6347678" y="3318520"/>
                  <a:pt x="6341103" y="3318520"/>
                  <a:pt x="6336720" y="3318520"/>
                </a:cubicBezTo>
                <a:cubicBezTo>
                  <a:pt x="6336720" y="3309167"/>
                  <a:pt x="6336720" y="3302154"/>
                  <a:pt x="6336720" y="3295141"/>
                </a:cubicBezTo>
                <a:cubicBezTo>
                  <a:pt x="6336720" y="3292803"/>
                  <a:pt x="6334528" y="3292803"/>
                  <a:pt x="6334528" y="3290465"/>
                </a:cubicBezTo>
                <a:cubicBezTo>
                  <a:pt x="6334528" y="3262412"/>
                  <a:pt x="6334528" y="3234358"/>
                  <a:pt x="6334528" y="3206304"/>
                </a:cubicBezTo>
                <a:cubicBezTo>
                  <a:pt x="6334528" y="3203966"/>
                  <a:pt x="6336720" y="3201629"/>
                  <a:pt x="6336720" y="3199291"/>
                </a:cubicBezTo>
                <a:cubicBezTo>
                  <a:pt x="6334528" y="3196953"/>
                  <a:pt x="6332337" y="3194615"/>
                  <a:pt x="6330145" y="3192277"/>
                </a:cubicBezTo>
                <a:cubicBezTo>
                  <a:pt x="6330145" y="3171236"/>
                  <a:pt x="6330145" y="3150196"/>
                  <a:pt x="6327952" y="3124481"/>
                </a:cubicBezTo>
                <a:cubicBezTo>
                  <a:pt x="6327952" y="3105778"/>
                  <a:pt x="6327952" y="3084738"/>
                  <a:pt x="6325761" y="3061360"/>
                </a:cubicBezTo>
                <a:cubicBezTo>
                  <a:pt x="6325761" y="3054346"/>
                  <a:pt x="6325761" y="3049670"/>
                  <a:pt x="6321377" y="3042657"/>
                </a:cubicBezTo>
                <a:cubicBezTo>
                  <a:pt x="6321377" y="3049670"/>
                  <a:pt x="6321377" y="3054346"/>
                  <a:pt x="6319185" y="3063698"/>
                </a:cubicBezTo>
                <a:cubicBezTo>
                  <a:pt x="6319185" y="3084738"/>
                  <a:pt x="6319185" y="3105778"/>
                  <a:pt x="6319185" y="3124481"/>
                </a:cubicBezTo>
                <a:cubicBezTo>
                  <a:pt x="6316994" y="3126819"/>
                  <a:pt x="6316994" y="3126819"/>
                  <a:pt x="6316994" y="3129156"/>
                </a:cubicBezTo>
                <a:cubicBezTo>
                  <a:pt x="6316994" y="3150196"/>
                  <a:pt x="6316994" y="3171236"/>
                  <a:pt x="6316994" y="3192277"/>
                </a:cubicBezTo>
                <a:cubicBezTo>
                  <a:pt x="6314802" y="3194615"/>
                  <a:pt x="6312610" y="3196953"/>
                  <a:pt x="6310419" y="3199291"/>
                </a:cubicBezTo>
                <a:cubicBezTo>
                  <a:pt x="6310419" y="3201629"/>
                  <a:pt x="6312610" y="3203966"/>
                  <a:pt x="6312610" y="3206304"/>
                </a:cubicBezTo>
                <a:cubicBezTo>
                  <a:pt x="6312610" y="3234358"/>
                  <a:pt x="6312610" y="3262412"/>
                  <a:pt x="6312610" y="3290465"/>
                </a:cubicBezTo>
                <a:cubicBezTo>
                  <a:pt x="6312610" y="3292803"/>
                  <a:pt x="6310419" y="3292803"/>
                  <a:pt x="6310419" y="3295141"/>
                </a:cubicBezTo>
                <a:cubicBezTo>
                  <a:pt x="6310419" y="3302154"/>
                  <a:pt x="6310419" y="3309167"/>
                  <a:pt x="6310419" y="3318520"/>
                </a:cubicBezTo>
                <a:cubicBezTo>
                  <a:pt x="6303844" y="3318520"/>
                  <a:pt x="6299460" y="3318520"/>
                  <a:pt x="6295077" y="3318520"/>
                </a:cubicBezTo>
                <a:cubicBezTo>
                  <a:pt x="6295077" y="3325533"/>
                  <a:pt x="6295077" y="3332546"/>
                  <a:pt x="6295077" y="3337222"/>
                </a:cubicBezTo>
                <a:cubicBezTo>
                  <a:pt x="6284118" y="3346573"/>
                  <a:pt x="6286310" y="3348911"/>
                  <a:pt x="6286310" y="3362937"/>
                </a:cubicBezTo>
                <a:cubicBezTo>
                  <a:pt x="6288502" y="3362937"/>
                  <a:pt x="6290693" y="3365275"/>
                  <a:pt x="6292885" y="3367613"/>
                </a:cubicBezTo>
                <a:cubicBezTo>
                  <a:pt x="6268777" y="3376964"/>
                  <a:pt x="6295077" y="3390992"/>
                  <a:pt x="6306035" y="3390992"/>
                </a:cubicBezTo>
                <a:cubicBezTo>
                  <a:pt x="6301194" y="3506322"/>
                  <a:pt x="6297540" y="3620385"/>
                  <a:pt x="6293134" y="3735040"/>
                </a:cubicBezTo>
                <a:lnTo>
                  <a:pt x="6190268" y="3735040"/>
                </a:lnTo>
                <a:lnTo>
                  <a:pt x="6190268" y="3824466"/>
                </a:lnTo>
                <a:lnTo>
                  <a:pt x="6170048" y="3824466"/>
                </a:lnTo>
                <a:lnTo>
                  <a:pt x="6170048" y="3648163"/>
                </a:lnTo>
                <a:lnTo>
                  <a:pt x="5956653" y="3648163"/>
                </a:lnTo>
                <a:lnTo>
                  <a:pt x="5956653" y="3824466"/>
                </a:lnTo>
                <a:lnTo>
                  <a:pt x="5901909" y="3824466"/>
                </a:lnTo>
                <a:lnTo>
                  <a:pt x="5900565" y="3800109"/>
                </a:lnTo>
                <a:cubicBezTo>
                  <a:pt x="5898374" y="3800109"/>
                  <a:pt x="5896183" y="3800109"/>
                  <a:pt x="5893990" y="3800109"/>
                </a:cubicBezTo>
                <a:cubicBezTo>
                  <a:pt x="5893990" y="3808388"/>
                  <a:pt x="5893227" y="3816665"/>
                  <a:pt x="5892647" y="3824466"/>
                </a:cubicBezTo>
                <a:lnTo>
                  <a:pt x="5882183" y="3824466"/>
                </a:lnTo>
                <a:lnTo>
                  <a:pt x="5880840" y="3800109"/>
                </a:lnTo>
                <a:cubicBezTo>
                  <a:pt x="5880154" y="3800109"/>
                  <a:pt x="5879468" y="3800109"/>
                  <a:pt x="5878781" y="3800109"/>
                </a:cubicBezTo>
                <a:lnTo>
                  <a:pt x="5878781" y="3714927"/>
                </a:lnTo>
                <a:lnTo>
                  <a:pt x="5800909" y="3714927"/>
                </a:lnTo>
                <a:lnTo>
                  <a:pt x="5800909" y="3807122"/>
                </a:lnTo>
                <a:lnTo>
                  <a:pt x="5727420" y="3807122"/>
                </a:lnTo>
                <a:cubicBezTo>
                  <a:pt x="5727420" y="3813673"/>
                  <a:pt x="5727420" y="3818184"/>
                  <a:pt x="5727420" y="3824466"/>
                </a:cubicBezTo>
                <a:lnTo>
                  <a:pt x="5713406" y="3824466"/>
                </a:lnTo>
                <a:lnTo>
                  <a:pt x="5703310" y="3823488"/>
                </a:lnTo>
                <a:cubicBezTo>
                  <a:pt x="5703310" y="3818812"/>
                  <a:pt x="5703310" y="3811799"/>
                  <a:pt x="5703310" y="3804784"/>
                </a:cubicBezTo>
                <a:cubicBezTo>
                  <a:pt x="5698927" y="3804784"/>
                  <a:pt x="5696735" y="3804784"/>
                  <a:pt x="5694543" y="3804784"/>
                </a:cubicBezTo>
                <a:cubicBezTo>
                  <a:pt x="5694543" y="3795433"/>
                  <a:pt x="5694543" y="3783744"/>
                  <a:pt x="5694543" y="3772055"/>
                </a:cubicBezTo>
                <a:lnTo>
                  <a:pt x="5683585" y="3772055"/>
                </a:lnTo>
                <a:cubicBezTo>
                  <a:pt x="5681393" y="3772055"/>
                  <a:pt x="5681393" y="3769718"/>
                  <a:pt x="5679201" y="3769718"/>
                </a:cubicBezTo>
                <a:lnTo>
                  <a:pt x="5666051" y="3772055"/>
                </a:lnTo>
                <a:cubicBezTo>
                  <a:pt x="5661667" y="3772055"/>
                  <a:pt x="5657284" y="3772055"/>
                  <a:pt x="5652900" y="3772055"/>
                </a:cubicBezTo>
                <a:cubicBezTo>
                  <a:pt x="5652900" y="3783744"/>
                  <a:pt x="5652900" y="3793095"/>
                  <a:pt x="5652900" y="3804784"/>
                </a:cubicBezTo>
                <a:cubicBezTo>
                  <a:pt x="5641942" y="3804784"/>
                  <a:pt x="5630983" y="3804784"/>
                  <a:pt x="5620025" y="3804784"/>
                </a:cubicBezTo>
                <a:cubicBezTo>
                  <a:pt x="5620025" y="3800109"/>
                  <a:pt x="5620025" y="3795433"/>
                  <a:pt x="5620025" y="3790758"/>
                </a:cubicBezTo>
                <a:cubicBezTo>
                  <a:pt x="5617833" y="3790758"/>
                  <a:pt x="5617833" y="3790758"/>
                  <a:pt x="5615641" y="3790758"/>
                </a:cubicBezTo>
                <a:cubicBezTo>
                  <a:pt x="5615641" y="3795433"/>
                  <a:pt x="5615641" y="3800109"/>
                  <a:pt x="5615641" y="3804784"/>
                </a:cubicBezTo>
                <a:lnTo>
                  <a:pt x="5604134" y="3804784"/>
                </a:lnTo>
                <a:cubicBezTo>
                  <a:pt x="5602626" y="3804784"/>
                  <a:pt x="5602501" y="3804784"/>
                  <a:pt x="5602490" y="3804784"/>
                </a:cubicBezTo>
                <a:cubicBezTo>
                  <a:pt x="5602490" y="3656817"/>
                  <a:pt x="5602490" y="3655184"/>
                  <a:pt x="5602490" y="3655165"/>
                </a:cubicBezTo>
                <a:cubicBezTo>
                  <a:pt x="5561658" y="3655165"/>
                  <a:pt x="5560864" y="3655165"/>
                  <a:pt x="5560849" y="3655165"/>
                </a:cubicBezTo>
                <a:lnTo>
                  <a:pt x="5560849" y="3644937"/>
                </a:lnTo>
                <a:cubicBezTo>
                  <a:pt x="5560849" y="3643593"/>
                  <a:pt x="5560849" y="3643485"/>
                  <a:pt x="5560849" y="3643476"/>
                </a:cubicBezTo>
                <a:lnTo>
                  <a:pt x="5555095" y="3643476"/>
                </a:lnTo>
                <a:cubicBezTo>
                  <a:pt x="5554362" y="3643476"/>
                  <a:pt x="5554282" y="3643476"/>
                  <a:pt x="5554274" y="3643476"/>
                </a:cubicBezTo>
                <a:lnTo>
                  <a:pt x="5554274" y="3649612"/>
                </a:lnTo>
                <a:cubicBezTo>
                  <a:pt x="5554274" y="3650407"/>
                  <a:pt x="5554274" y="3650480"/>
                  <a:pt x="5554274" y="3650489"/>
                </a:cubicBezTo>
                <a:lnTo>
                  <a:pt x="5537013" y="3650489"/>
                </a:lnTo>
                <a:cubicBezTo>
                  <a:pt x="5534696" y="3650489"/>
                  <a:pt x="5534557" y="3650489"/>
                  <a:pt x="5534547" y="3650489"/>
                </a:cubicBezTo>
                <a:lnTo>
                  <a:pt x="5530163" y="3643476"/>
                </a:lnTo>
                <a:lnTo>
                  <a:pt x="5530163" y="3657795"/>
                </a:lnTo>
                <a:cubicBezTo>
                  <a:pt x="5530163" y="3659711"/>
                  <a:pt x="5530163" y="3659833"/>
                  <a:pt x="5530163" y="3659840"/>
                </a:cubicBezTo>
                <a:lnTo>
                  <a:pt x="5524411" y="3659840"/>
                </a:lnTo>
                <a:cubicBezTo>
                  <a:pt x="5523678" y="3659840"/>
                  <a:pt x="5523598" y="3659840"/>
                  <a:pt x="5523588" y="3659840"/>
                </a:cubicBezTo>
                <a:lnTo>
                  <a:pt x="5523588" y="3672113"/>
                </a:lnTo>
                <a:cubicBezTo>
                  <a:pt x="5523588" y="3673727"/>
                  <a:pt x="5523588" y="3673856"/>
                  <a:pt x="5523588" y="3673867"/>
                </a:cubicBezTo>
                <a:cubicBezTo>
                  <a:pt x="5500080" y="3673867"/>
                  <a:pt x="5499495" y="3673867"/>
                  <a:pt x="5499481" y="3673867"/>
                </a:cubicBezTo>
                <a:cubicBezTo>
                  <a:pt x="5499481" y="3708934"/>
                  <a:pt x="5499481" y="3708934"/>
                  <a:pt x="5497288" y="3708934"/>
                </a:cubicBezTo>
                <a:cubicBezTo>
                  <a:pt x="5497288" y="3686102"/>
                  <a:pt x="5497288" y="3685568"/>
                  <a:pt x="5497288" y="3685556"/>
                </a:cubicBezTo>
                <a:lnTo>
                  <a:pt x="5487699" y="3685556"/>
                </a:lnTo>
                <a:cubicBezTo>
                  <a:pt x="5486439" y="3685556"/>
                  <a:pt x="5486339" y="3685556"/>
                  <a:pt x="5486330" y="3685556"/>
                </a:cubicBezTo>
                <a:cubicBezTo>
                  <a:pt x="5486330" y="3724447"/>
                  <a:pt x="5486330" y="3725281"/>
                  <a:pt x="5486330" y="3725299"/>
                </a:cubicBezTo>
                <a:cubicBezTo>
                  <a:pt x="5454237" y="3725299"/>
                  <a:pt x="5453470" y="3725299"/>
                  <a:pt x="5453453" y="3725299"/>
                </a:cubicBezTo>
                <a:lnTo>
                  <a:pt x="5453453" y="3713025"/>
                </a:lnTo>
                <a:cubicBezTo>
                  <a:pt x="5453453" y="3711409"/>
                  <a:pt x="5453453" y="3711282"/>
                  <a:pt x="5453453" y="3711272"/>
                </a:cubicBezTo>
                <a:lnTo>
                  <a:pt x="5441948" y="3711272"/>
                </a:lnTo>
                <a:cubicBezTo>
                  <a:pt x="5440435" y="3711272"/>
                  <a:pt x="5440314" y="3711272"/>
                  <a:pt x="5440303" y="3711272"/>
                </a:cubicBezTo>
                <a:lnTo>
                  <a:pt x="5440303" y="3727637"/>
                </a:lnTo>
                <a:cubicBezTo>
                  <a:pt x="5440303" y="3729974"/>
                  <a:pt x="5440303" y="3729974"/>
                  <a:pt x="5435920" y="3729974"/>
                </a:cubicBezTo>
                <a:lnTo>
                  <a:pt x="5435920" y="3713610"/>
                </a:lnTo>
                <a:cubicBezTo>
                  <a:pt x="5435920" y="3711412"/>
                  <a:pt x="5435920" y="3711280"/>
                  <a:pt x="5435920" y="3711272"/>
                </a:cubicBezTo>
                <a:lnTo>
                  <a:pt x="5422495" y="3711272"/>
                </a:lnTo>
                <a:cubicBezTo>
                  <a:pt x="5420692" y="3711272"/>
                  <a:pt x="5420585" y="3711272"/>
                  <a:pt x="5420577" y="3711272"/>
                </a:cubicBezTo>
                <a:cubicBezTo>
                  <a:pt x="5420577" y="3669924"/>
                  <a:pt x="5420577" y="3669203"/>
                  <a:pt x="5420577" y="3669191"/>
                </a:cubicBezTo>
                <a:lnTo>
                  <a:pt x="5412906" y="3669191"/>
                </a:lnTo>
                <a:cubicBezTo>
                  <a:pt x="5411897" y="3669191"/>
                  <a:pt x="5411817" y="3669191"/>
                  <a:pt x="5411810" y="3669191"/>
                </a:cubicBezTo>
                <a:cubicBezTo>
                  <a:pt x="5401102" y="3623505"/>
                  <a:pt x="5400858" y="3622460"/>
                  <a:pt x="5400852" y="3622435"/>
                </a:cubicBezTo>
                <a:lnTo>
                  <a:pt x="5391263" y="3622435"/>
                </a:lnTo>
                <a:cubicBezTo>
                  <a:pt x="5390008" y="3622435"/>
                  <a:pt x="5389903" y="3622435"/>
                  <a:pt x="5389893" y="3622435"/>
                </a:cubicBezTo>
                <a:cubicBezTo>
                  <a:pt x="5377035" y="3668152"/>
                  <a:pt x="5376749" y="3669168"/>
                  <a:pt x="5376743" y="3669191"/>
                </a:cubicBezTo>
                <a:lnTo>
                  <a:pt x="5369072" y="3669191"/>
                </a:lnTo>
                <a:cubicBezTo>
                  <a:pt x="5368071" y="3669191"/>
                  <a:pt x="5367983" y="3669191"/>
                  <a:pt x="5367976" y="3669191"/>
                </a:cubicBezTo>
                <a:cubicBezTo>
                  <a:pt x="5367976" y="3738229"/>
                  <a:pt x="5367976" y="3739310"/>
                  <a:pt x="5367976" y="3739326"/>
                </a:cubicBezTo>
                <a:lnTo>
                  <a:pt x="5362222" y="3739326"/>
                </a:lnTo>
                <a:cubicBezTo>
                  <a:pt x="5361486" y="3739326"/>
                  <a:pt x="5361410" y="3739326"/>
                  <a:pt x="5361400" y="3739326"/>
                </a:cubicBezTo>
                <a:cubicBezTo>
                  <a:pt x="5361400" y="3788420"/>
                  <a:pt x="5361400" y="3788420"/>
                  <a:pt x="5357017" y="3788420"/>
                </a:cubicBezTo>
                <a:lnTo>
                  <a:pt x="5357017" y="3774101"/>
                </a:lnTo>
                <a:cubicBezTo>
                  <a:pt x="5357017" y="3772170"/>
                  <a:pt x="5357017" y="3772062"/>
                  <a:pt x="5357017" y="3772055"/>
                </a:cubicBezTo>
                <a:lnTo>
                  <a:pt x="5351264" y="3782283"/>
                </a:lnTo>
                <a:cubicBezTo>
                  <a:pt x="5350511" y="3783627"/>
                  <a:pt x="5350447" y="3783735"/>
                  <a:pt x="5350442" y="3783744"/>
                </a:cubicBezTo>
                <a:lnTo>
                  <a:pt x="5344689" y="3783744"/>
                </a:lnTo>
                <a:cubicBezTo>
                  <a:pt x="5343958" y="3783744"/>
                  <a:pt x="5343876" y="3783744"/>
                  <a:pt x="5343867" y="3783744"/>
                </a:cubicBezTo>
                <a:cubicBezTo>
                  <a:pt x="5343867" y="3691773"/>
                  <a:pt x="5343867" y="3690258"/>
                  <a:pt x="5343867" y="3690231"/>
                </a:cubicBezTo>
                <a:cubicBezTo>
                  <a:pt x="5313890" y="3690231"/>
                  <a:pt x="5313199" y="3690231"/>
                  <a:pt x="5313183" y="3690231"/>
                </a:cubicBezTo>
                <a:lnTo>
                  <a:pt x="5301676" y="3704551"/>
                </a:lnTo>
                <a:cubicBezTo>
                  <a:pt x="5300132" y="3706473"/>
                  <a:pt x="5300038" y="3706589"/>
                  <a:pt x="5300032" y="3706597"/>
                </a:cubicBezTo>
                <a:lnTo>
                  <a:pt x="5300032" y="3692277"/>
                </a:lnTo>
                <a:cubicBezTo>
                  <a:pt x="5300032" y="3690231"/>
                  <a:pt x="5300032" y="3690231"/>
                  <a:pt x="5297840" y="3687893"/>
                </a:cubicBezTo>
                <a:lnTo>
                  <a:pt x="5288251" y="3687893"/>
                </a:lnTo>
                <a:cubicBezTo>
                  <a:pt x="5286998" y="3687893"/>
                  <a:pt x="5286891" y="3687893"/>
                  <a:pt x="5286882" y="3687893"/>
                </a:cubicBezTo>
                <a:cubicBezTo>
                  <a:pt x="5286882" y="3662802"/>
                  <a:pt x="5286882" y="3662193"/>
                  <a:pt x="5286882" y="3662178"/>
                </a:cubicBezTo>
                <a:lnTo>
                  <a:pt x="5281129" y="3662178"/>
                </a:lnTo>
                <a:cubicBezTo>
                  <a:pt x="5280393" y="3662178"/>
                  <a:pt x="5280317" y="3662178"/>
                  <a:pt x="5280307" y="3662178"/>
                </a:cubicBezTo>
                <a:lnTo>
                  <a:pt x="5280307" y="3649904"/>
                </a:lnTo>
                <a:cubicBezTo>
                  <a:pt x="5280307" y="3648151"/>
                  <a:pt x="5280307" y="3648151"/>
                  <a:pt x="5278115" y="3648151"/>
                </a:cubicBezTo>
                <a:cubicBezTo>
                  <a:pt x="5278115" y="3623080"/>
                  <a:pt x="5278115" y="3622453"/>
                  <a:pt x="5278115" y="3622435"/>
                </a:cubicBezTo>
                <a:lnTo>
                  <a:pt x="5262773" y="3622435"/>
                </a:lnTo>
                <a:cubicBezTo>
                  <a:pt x="5260719" y="3622435"/>
                  <a:pt x="5260589" y="3622435"/>
                  <a:pt x="5260581" y="3622435"/>
                </a:cubicBezTo>
                <a:cubicBezTo>
                  <a:pt x="5260581" y="3590495"/>
                  <a:pt x="5260581" y="3589724"/>
                  <a:pt x="5260581" y="3589706"/>
                </a:cubicBezTo>
                <a:lnTo>
                  <a:pt x="5252910" y="3589706"/>
                </a:lnTo>
                <a:cubicBezTo>
                  <a:pt x="5251906" y="3589706"/>
                  <a:pt x="5251821" y="3589706"/>
                  <a:pt x="5251815" y="3589706"/>
                </a:cubicBezTo>
                <a:lnTo>
                  <a:pt x="5251815" y="3583569"/>
                </a:lnTo>
                <a:cubicBezTo>
                  <a:pt x="5251815" y="3582774"/>
                  <a:pt x="5251815" y="3582701"/>
                  <a:pt x="5251815" y="3582692"/>
                </a:cubicBezTo>
                <a:lnTo>
                  <a:pt x="5246061" y="3582692"/>
                </a:lnTo>
                <a:cubicBezTo>
                  <a:pt x="5245329" y="3582692"/>
                  <a:pt x="5245249" y="3582692"/>
                  <a:pt x="5245240" y="3582692"/>
                </a:cubicBezTo>
                <a:cubicBezTo>
                  <a:pt x="5245240" y="3549963"/>
                  <a:pt x="5245240" y="3549963"/>
                  <a:pt x="5240855" y="3549963"/>
                </a:cubicBezTo>
                <a:lnTo>
                  <a:pt x="5240855" y="3541780"/>
                </a:lnTo>
                <a:cubicBezTo>
                  <a:pt x="5240855" y="3540712"/>
                  <a:pt x="5240855" y="3540619"/>
                  <a:pt x="5240855" y="3540611"/>
                </a:cubicBezTo>
                <a:lnTo>
                  <a:pt x="5235102" y="3540611"/>
                </a:lnTo>
                <a:cubicBezTo>
                  <a:pt x="5234370" y="3540611"/>
                  <a:pt x="5234290" y="3540611"/>
                  <a:pt x="5234281" y="3540611"/>
                </a:cubicBezTo>
                <a:cubicBezTo>
                  <a:pt x="5234281" y="3508635"/>
                  <a:pt x="5234281" y="3507900"/>
                  <a:pt x="5234281" y="3507883"/>
                </a:cubicBezTo>
                <a:cubicBezTo>
                  <a:pt x="5206498" y="3507883"/>
                  <a:pt x="5205806" y="3507883"/>
                  <a:pt x="5205788" y="3507883"/>
                </a:cubicBezTo>
                <a:lnTo>
                  <a:pt x="5205788" y="3495608"/>
                </a:lnTo>
                <a:cubicBezTo>
                  <a:pt x="5205788" y="3493984"/>
                  <a:pt x="5205788" y="3493866"/>
                  <a:pt x="5205788" y="3493855"/>
                </a:cubicBezTo>
                <a:cubicBezTo>
                  <a:pt x="5173730" y="3493855"/>
                  <a:pt x="5172933" y="3493855"/>
                  <a:pt x="5172913" y="3493855"/>
                </a:cubicBezTo>
                <a:lnTo>
                  <a:pt x="5172913" y="3485673"/>
                </a:lnTo>
                <a:cubicBezTo>
                  <a:pt x="5172913" y="3484598"/>
                  <a:pt x="5172913" y="3484513"/>
                  <a:pt x="5172913" y="3484504"/>
                </a:cubicBezTo>
                <a:lnTo>
                  <a:pt x="5155652" y="3484504"/>
                </a:lnTo>
                <a:cubicBezTo>
                  <a:pt x="5153344" y="3484504"/>
                  <a:pt x="5153196" y="3484504"/>
                  <a:pt x="5153186" y="3484504"/>
                </a:cubicBezTo>
                <a:lnTo>
                  <a:pt x="5153186" y="3492686"/>
                </a:lnTo>
                <a:lnTo>
                  <a:pt x="5148803" y="3489179"/>
                </a:lnTo>
                <a:lnTo>
                  <a:pt x="5137845" y="3493855"/>
                </a:lnTo>
                <a:lnTo>
                  <a:pt x="5132093" y="3493855"/>
                </a:lnTo>
                <a:cubicBezTo>
                  <a:pt x="5131358" y="3493855"/>
                  <a:pt x="5131280" y="3493855"/>
                  <a:pt x="5131270" y="3493855"/>
                </a:cubicBezTo>
                <a:lnTo>
                  <a:pt x="5131270" y="3485673"/>
                </a:lnTo>
                <a:cubicBezTo>
                  <a:pt x="5131270" y="3484598"/>
                  <a:pt x="5131270" y="3484513"/>
                  <a:pt x="5131270" y="3484504"/>
                </a:cubicBezTo>
                <a:lnTo>
                  <a:pt x="5117845" y="3484504"/>
                </a:lnTo>
                <a:cubicBezTo>
                  <a:pt x="5116054" y="3484504"/>
                  <a:pt x="5115935" y="3484504"/>
                  <a:pt x="5115927" y="3484504"/>
                </a:cubicBezTo>
                <a:lnTo>
                  <a:pt x="5115927" y="3492686"/>
                </a:lnTo>
                <a:cubicBezTo>
                  <a:pt x="5115927" y="3493760"/>
                  <a:pt x="5115927" y="3493848"/>
                  <a:pt x="5115927" y="3493855"/>
                </a:cubicBezTo>
                <a:cubicBezTo>
                  <a:pt x="5092368" y="3493855"/>
                  <a:pt x="5091830" y="3493855"/>
                  <a:pt x="5091818" y="3493855"/>
                </a:cubicBezTo>
                <a:lnTo>
                  <a:pt x="5091818" y="3508175"/>
                </a:lnTo>
                <a:cubicBezTo>
                  <a:pt x="5091818" y="3510092"/>
                  <a:pt x="5091818" y="3510212"/>
                  <a:pt x="5091818" y="3510219"/>
                </a:cubicBezTo>
                <a:lnTo>
                  <a:pt x="5078394" y="3510219"/>
                </a:lnTo>
                <a:cubicBezTo>
                  <a:pt x="5076589" y="3510219"/>
                  <a:pt x="5076482" y="3510219"/>
                  <a:pt x="5076476" y="3510219"/>
                </a:cubicBezTo>
                <a:cubicBezTo>
                  <a:pt x="5076476" y="3597622"/>
                  <a:pt x="5076476" y="3599034"/>
                  <a:pt x="5076476" y="3599057"/>
                </a:cubicBezTo>
                <a:lnTo>
                  <a:pt x="5070723" y="3599057"/>
                </a:lnTo>
                <a:cubicBezTo>
                  <a:pt x="5069988" y="3599057"/>
                  <a:pt x="5069910" y="3599057"/>
                  <a:pt x="5069901" y="3599057"/>
                </a:cubicBezTo>
                <a:cubicBezTo>
                  <a:pt x="5069901" y="3564784"/>
                  <a:pt x="5069901" y="3564008"/>
                  <a:pt x="5069901" y="3563989"/>
                </a:cubicBezTo>
                <a:cubicBezTo>
                  <a:pt x="5029013" y="3563989"/>
                  <a:pt x="5028271" y="3563989"/>
                  <a:pt x="5028258" y="3563989"/>
                </a:cubicBezTo>
                <a:cubicBezTo>
                  <a:pt x="5028258" y="3599057"/>
                  <a:pt x="5028258" y="3599057"/>
                  <a:pt x="5023875" y="3599057"/>
                </a:cubicBezTo>
                <a:cubicBezTo>
                  <a:pt x="5023875" y="3691106"/>
                  <a:pt x="5023875" y="3692548"/>
                  <a:pt x="5023875" y="3692569"/>
                </a:cubicBezTo>
                <a:lnTo>
                  <a:pt x="5018122" y="3690523"/>
                </a:lnTo>
                <a:cubicBezTo>
                  <a:pt x="5017386" y="3690262"/>
                  <a:pt x="5017310" y="3690235"/>
                  <a:pt x="5017300" y="3690231"/>
                </a:cubicBezTo>
                <a:cubicBezTo>
                  <a:pt x="5015143" y="3616620"/>
                  <a:pt x="5015108" y="3615441"/>
                  <a:pt x="5015108" y="3615421"/>
                </a:cubicBezTo>
                <a:cubicBezTo>
                  <a:pt x="5012951" y="3689067"/>
                  <a:pt x="5012916" y="3690214"/>
                  <a:pt x="5012916" y="3690231"/>
                </a:cubicBezTo>
                <a:lnTo>
                  <a:pt x="5007162" y="3692277"/>
                </a:lnTo>
                <a:cubicBezTo>
                  <a:pt x="5006425" y="3692539"/>
                  <a:pt x="5006350" y="3692567"/>
                  <a:pt x="5006341" y="3692569"/>
                </a:cubicBezTo>
                <a:cubicBezTo>
                  <a:pt x="4999909" y="3736022"/>
                  <a:pt x="4999768" y="3736968"/>
                  <a:pt x="4999765" y="3736988"/>
                </a:cubicBezTo>
                <a:lnTo>
                  <a:pt x="4984423" y="3747217"/>
                </a:lnTo>
                <a:cubicBezTo>
                  <a:pt x="4982366" y="3748589"/>
                  <a:pt x="4982241" y="3748673"/>
                  <a:pt x="4982232" y="3748678"/>
                </a:cubicBezTo>
                <a:lnTo>
                  <a:pt x="4982232" y="3732312"/>
                </a:lnTo>
                <a:cubicBezTo>
                  <a:pt x="4982232" y="3730116"/>
                  <a:pt x="4982232" y="3729984"/>
                  <a:pt x="4982232" y="3729974"/>
                </a:cubicBezTo>
                <a:lnTo>
                  <a:pt x="4976478" y="3729974"/>
                </a:lnTo>
                <a:cubicBezTo>
                  <a:pt x="4975746" y="3729974"/>
                  <a:pt x="4975665" y="3729974"/>
                  <a:pt x="4975656" y="3729974"/>
                </a:cubicBezTo>
                <a:lnTo>
                  <a:pt x="4975656" y="3719747"/>
                </a:lnTo>
                <a:cubicBezTo>
                  <a:pt x="4975656" y="3718405"/>
                  <a:pt x="4975656" y="3718296"/>
                  <a:pt x="4975656" y="3718286"/>
                </a:cubicBezTo>
                <a:cubicBezTo>
                  <a:pt x="4923055" y="3718286"/>
                  <a:pt x="4923055" y="3718286"/>
                  <a:pt x="4923055" y="3722961"/>
                </a:cubicBezTo>
                <a:lnTo>
                  <a:pt x="4917302" y="3722961"/>
                </a:lnTo>
                <a:cubicBezTo>
                  <a:pt x="4916570" y="3722961"/>
                  <a:pt x="4916490" y="3722961"/>
                  <a:pt x="4916480" y="3722961"/>
                </a:cubicBezTo>
                <a:lnTo>
                  <a:pt x="4916480" y="3710688"/>
                </a:lnTo>
                <a:cubicBezTo>
                  <a:pt x="4916480" y="3709074"/>
                  <a:pt x="4916480" y="3708945"/>
                  <a:pt x="4916480" y="3708934"/>
                </a:cubicBezTo>
                <a:lnTo>
                  <a:pt x="4908808" y="3708934"/>
                </a:lnTo>
                <a:cubicBezTo>
                  <a:pt x="4907804" y="3708934"/>
                  <a:pt x="4907719" y="3708934"/>
                  <a:pt x="4907713" y="3708934"/>
                </a:cubicBezTo>
                <a:lnTo>
                  <a:pt x="4907713" y="3723253"/>
                </a:lnTo>
                <a:cubicBezTo>
                  <a:pt x="4907713" y="3725299"/>
                  <a:pt x="4907713" y="3725299"/>
                  <a:pt x="4903330" y="3725299"/>
                </a:cubicBezTo>
                <a:lnTo>
                  <a:pt x="4903330" y="3708934"/>
                </a:lnTo>
                <a:cubicBezTo>
                  <a:pt x="4903330" y="3706746"/>
                  <a:pt x="4903330" y="3706606"/>
                  <a:pt x="4903330" y="3706597"/>
                </a:cubicBezTo>
                <a:lnTo>
                  <a:pt x="4893742" y="3706597"/>
                </a:lnTo>
                <a:cubicBezTo>
                  <a:pt x="4892487" y="3706597"/>
                  <a:pt x="4892380" y="3706597"/>
                  <a:pt x="4892372" y="3706597"/>
                </a:cubicBezTo>
                <a:lnTo>
                  <a:pt x="4892372" y="3698413"/>
                </a:lnTo>
                <a:cubicBezTo>
                  <a:pt x="4892372" y="3697340"/>
                  <a:pt x="4892372" y="3697253"/>
                  <a:pt x="4892372" y="3697245"/>
                </a:cubicBezTo>
                <a:lnTo>
                  <a:pt x="4875111" y="3697245"/>
                </a:lnTo>
                <a:cubicBezTo>
                  <a:pt x="4872797" y="3697245"/>
                  <a:pt x="4872655" y="3697245"/>
                  <a:pt x="4872645" y="3697245"/>
                </a:cubicBezTo>
                <a:cubicBezTo>
                  <a:pt x="4872645" y="3674406"/>
                  <a:pt x="4872645" y="3673880"/>
                  <a:pt x="4872645" y="3673867"/>
                </a:cubicBezTo>
                <a:lnTo>
                  <a:pt x="4866070" y="3666853"/>
                </a:lnTo>
                <a:lnTo>
                  <a:pt x="4850729" y="3666853"/>
                </a:lnTo>
                <a:cubicBezTo>
                  <a:pt x="4848679" y="3666853"/>
                  <a:pt x="4848546" y="3666853"/>
                  <a:pt x="4848536" y="3666853"/>
                </a:cubicBezTo>
                <a:lnTo>
                  <a:pt x="4848536" y="3654580"/>
                </a:lnTo>
                <a:cubicBezTo>
                  <a:pt x="4848536" y="3652952"/>
                  <a:pt x="4848536" y="3652838"/>
                  <a:pt x="4848536" y="3652827"/>
                </a:cubicBezTo>
                <a:lnTo>
                  <a:pt x="4840865" y="3652827"/>
                </a:lnTo>
                <a:cubicBezTo>
                  <a:pt x="4839857" y="3652827"/>
                  <a:pt x="4839776" y="3652827"/>
                  <a:pt x="4839770" y="3652827"/>
                </a:cubicBezTo>
                <a:cubicBezTo>
                  <a:pt x="4839770" y="3611460"/>
                  <a:pt x="4839770" y="3610757"/>
                  <a:pt x="4839770" y="3610746"/>
                </a:cubicBezTo>
                <a:lnTo>
                  <a:pt x="4824429" y="3606070"/>
                </a:lnTo>
                <a:lnTo>
                  <a:pt x="4816756" y="3606070"/>
                </a:lnTo>
                <a:cubicBezTo>
                  <a:pt x="4815749" y="3606070"/>
                  <a:pt x="4815667" y="3606070"/>
                  <a:pt x="4815660" y="3606070"/>
                </a:cubicBezTo>
                <a:cubicBezTo>
                  <a:pt x="4815660" y="3555624"/>
                  <a:pt x="4815660" y="3554658"/>
                  <a:pt x="4815660" y="3554638"/>
                </a:cubicBezTo>
                <a:lnTo>
                  <a:pt x="4798401" y="3554638"/>
                </a:lnTo>
                <a:cubicBezTo>
                  <a:pt x="4796087" y="3554638"/>
                  <a:pt x="4795946" y="3554638"/>
                  <a:pt x="4795935" y="3554638"/>
                </a:cubicBezTo>
                <a:lnTo>
                  <a:pt x="4795935" y="3536228"/>
                </a:lnTo>
                <a:cubicBezTo>
                  <a:pt x="4795935" y="3533747"/>
                  <a:pt x="4795935" y="3533607"/>
                  <a:pt x="4795935" y="3533598"/>
                </a:cubicBezTo>
                <a:cubicBezTo>
                  <a:pt x="4759549" y="3533598"/>
                  <a:pt x="4758697" y="3533598"/>
                  <a:pt x="4758675" y="3533598"/>
                </a:cubicBezTo>
                <a:cubicBezTo>
                  <a:pt x="4758675" y="3556412"/>
                  <a:pt x="4758675" y="3556963"/>
                  <a:pt x="4758675" y="3556976"/>
                </a:cubicBezTo>
                <a:cubicBezTo>
                  <a:pt x="4730877" y="3556976"/>
                  <a:pt x="4730201" y="3556976"/>
                  <a:pt x="4730183" y="3556976"/>
                </a:cubicBezTo>
                <a:cubicBezTo>
                  <a:pt x="4730183" y="3607292"/>
                  <a:pt x="4730183" y="3608384"/>
                  <a:pt x="4730183" y="3608408"/>
                </a:cubicBezTo>
                <a:lnTo>
                  <a:pt x="4718677" y="3608408"/>
                </a:lnTo>
                <a:cubicBezTo>
                  <a:pt x="4717167" y="3608408"/>
                  <a:pt x="4717044" y="3608408"/>
                  <a:pt x="4717033" y="3608408"/>
                </a:cubicBezTo>
                <a:cubicBezTo>
                  <a:pt x="4717033" y="3721672"/>
                  <a:pt x="4717033" y="3722947"/>
                  <a:pt x="4717033" y="3722961"/>
                </a:cubicBezTo>
                <a:lnTo>
                  <a:pt x="4711280" y="3722961"/>
                </a:lnTo>
                <a:cubicBezTo>
                  <a:pt x="4710545" y="3722961"/>
                  <a:pt x="4710466" y="3722961"/>
                  <a:pt x="4710458" y="3722961"/>
                </a:cubicBezTo>
                <a:cubicBezTo>
                  <a:pt x="4701907" y="3693317"/>
                  <a:pt x="4701696" y="3692588"/>
                  <a:pt x="4701691" y="3692569"/>
                </a:cubicBezTo>
                <a:lnTo>
                  <a:pt x="4695937" y="3704843"/>
                </a:lnTo>
                <a:cubicBezTo>
                  <a:pt x="4695115" y="3706597"/>
                  <a:pt x="4695115" y="3706597"/>
                  <a:pt x="4697308" y="3706597"/>
                </a:cubicBezTo>
                <a:lnTo>
                  <a:pt x="4697308" y="3720916"/>
                </a:lnTo>
                <a:cubicBezTo>
                  <a:pt x="4697308" y="3722837"/>
                  <a:pt x="4697308" y="3722955"/>
                  <a:pt x="4697308" y="3722961"/>
                </a:cubicBezTo>
                <a:lnTo>
                  <a:pt x="4689636" y="3722961"/>
                </a:lnTo>
                <a:cubicBezTo>
                  <a:pt x="4688631" y="3722961"/>
                  <a:pt x="4688548" y="3722961"/>
                  <a:pt x="4688540" y="3722961"/>
                </a:cubicBezTo>
                <a:cubicBezTo>
                  <a:pt x="4688540" y="3757174"/>
                  <a:pt x="4688540" y="3758008"/>
                  <a:pt x="4688540" y="3758029"/>
                </a:cubicBezTo>
                <a:lnTo>
                  <a:pt x="4680870" y="3758029"/>
                </a:lnTo>
                <a:cubicBezTo>
                  <a:pt x="4679865" y="3758029"/>
                  <a:pt x="4679781" y="3758029"/>
                  <a:pt x="4679773" y="3758029"/>
                </a:cubicBezTo>
                <a:cubicBezTo>
                  <a:pt x="4679773" y="3783178"/>
                  <a:pt x="4679773" y="3783731"/>
                  <a:pt x="4679773" y="3783744"/>
                </a:cubicBezTo>
                <a:lnTo>
                  <a:pt x="4666350" y="3783744"/>
                </a:lnTo>
                <a:cubicBezTo>
                  <a:pt x="4664574" y="3783744"/>
                  <a:pt x="4664441" y="3783744"/>
                  <a:pt x="4664431" y="3783744"/>
                </a:cubicBezTo>
                <a:lnTo>
                  <a:pt x="4664431" y="3775562"/>
                </a:lnTo>
                <a:cubicBezTo>
                  <a:pt x="4664431" y="3774490"/>
                  <a:pt x="4664431" y="3774402"/>
                  <a:pt x="4664431" y="3774393"/>
                </a:cubicBezTo>
                <a:lnTo>
                  <a:pt x="4649089" y="3774393"/>
                </a:lnTo>
                <a:cubicBezTo>
                  <a:pt x="4647034" y="3774393"/>
                  <a:pt x="4646906" y="3774393"/>
                  <a:pt x="4646898" y="3774393"/>
                </a:cubicBezTo>
                <a:cubicBezTo>
                  <a:pt x="4646898" y="3749284"/>
                  <a:pt x="4646898" y="3748693"/>
                  <a:pt x="4646898" y="3748678"/>
                </a:cubicBezTo>
                <a:cubicBezTo>
                  <a:pt x="4606140" y="3748678"/>
                  <a:pt x="4605273" y="3748678"/>
                  <a:pt x="4605255" y="3748678"/>
                </a:cubicBezTo>
                <a:lnTo>
                  <a:pt x="4605255" y="3754814"/>
                </a:lnTo>
                <a:cubicBezTo>
                  <a:pt x="4605255" y="3755253"/>
                  <a:pt x="4605255" y="3755471"/>
                  <a:pt x="4604433" y="3755873"/>
                </a:cubicBezTo>
                <a:lnTo>
                  <a:pt x="4598680" y="3758029"/>
                </a:lnTo>
                <a:lnTo>
                  <a:pt x="4598680" y="3749847"/>
                </a:lnTo>
                <a:cubicBezTo>
                  <a:pt x="4598680" y="3748776"/>
                  <a:pt x="4598680" y="3748686"/>
                  <a:pt x="4598680" y="3748678"/>
                </a:cubicBezTo>
                <a:lnTo>
                  <a:pt x="4591008" y="3748678"/>
                </a:lnTo>
                <a:cubicBezTo>
                  <a:pt x="4590006" y="3748678"/>
                  <a:pt x="4589920" y="3748678"/>
                  <a:pt x="4589913" y="3748678"/>
                </a:cubicBezTo>
                <a:lnTo>
                  <a:pt x="4589913" y="3765042"/>
                </a:lnTo>
                <a:cubicBezTo>
                  <a:pt x="4589913" y="3767243"/>
                  <a:pt x="4589913" y="3767372"/>
                  <a:pt x="4589913" y="3767380"/>
                </a:cubicBezTo>
                <a:lnTo>
                  <a:pt x="4584160" y="3767380"/>
                </a:lnTo>
                <a:cubicBezTo>
                  <a:pt x="4583427" y="3767380"/>
                  <a:pt x="4583347" y="3767380"/>
                  <a:pt x="4583338" y="3767380"/>
                </a:cubicBezTo>
                <a:lnTo>
                  <a:pt x="4583338" y="3759198"/>
                </a:lnTo>
                <a:cubicBezTo>
                  <a:pt x="4583338" y="3758115"/>
                  <a:pt x="4583338" y="3758036"/>
                  <a:pt x="4583338" y="3758029"/>
                </a:cubicBezTo>
                <a:lnTo>
                  <a:pt x="4575666" y="3758029"/>
                </a:lnTo>
                <a:cubicBezTo>
                  <a:pt x="4574663" y="3758029"/>
                  <a:pt x="4574578" y="3758029"/>
                  <a:pt x="4574570" y="3758029"/>
                </a:cubicBezTo>
                <a:cubicBezTo>
                  <a:pt x="4574570" y="3732936"/>
                  <a:pt x="4574570" y="3732327"/>
                  <a:pt x="4574570" y="3732312"/>
                </a:cubicBezTo>
                <a:cubicBezTo>
                  <a:pt x="4542492" y="3732312"/>
                  <a:pt x="4541713" y="3732312"/>
                  <a:pt x="4541695" y="3732312"/>
                </a:cubicBezTo>
                <a:lnTo>
                  <a:pt x="4541695" y="3738449"/>
                </a:lnTo>
                <a:cubicBezTo>
                  <a:pt x="4541695" y="3739236"/>
                  <a:pt x="4541695" y="3739318"/>
                  <a:pt x="4541695" y="3739326"/>
                </a:cubicBezTo>
                <a:lnTo>
                  <a:pt x="4535941" y="3739326"/>
                </a:lnTo>
                <a:cubicBezTo>
                  <a:pt x="4535204" y="3739326"/>
                  <a:pt x="4535128" y="3739326"/>
                  <a:pt x="4535120" y="3739326"/>
                </a:cubicBezTo>
                <a:lnTo>
                  <a:pt x="4535120" y="3727052"/>
                </a:lnTo>
                <a:cubicBezTo>
                  <a:pt x="4535120" y="3725435"/>
                  <a:pt x="4535120" y="3725311"/>
                  <a:pt x="4535120" y="3725299"/>
                </a:cubicBezTo>
                <a:lnTo>
                  <a:pt x="4519779" y="3725299"/>
                </a:lnTo>
                <a:cubicBezTo>
                  <a:pt x="4517722" y="3725299"/>
                  <a:pt x="4517594" y="3725299"/>
                  <a:pt x="4517586" y="3725299"/>
                </a:cubicBezTo>
                <a:cubicBezTo>
                  <a:pt x="4517586" y="3697864"/>
                  <a:pt x="4517586" y="3697260"/>
                  <a:pt x="4517586" y="3697245"/>
                </a:cubicBezTo>
                <a:lnTo>
                  <a:pt x="4504161" y="3697245"/>
                </a:lnTo>
                <a:cubicBezTo>
                  <a:pt x="4502381" y="3697245"/>
                  <a:pt x="4502253" y="3697245"/>
                  <a:pt x="4502243" y="3697245"/>
                </a:cubicBezTo>
                <a:lnTo>
                  <a:pt x="4502243" y="3705428"/>
                </a:lnTo>
                <a:cubicBezTo>
                  <a:pt x="4502243" y="3706503"/>
                  <a:pt x="4502243" y="3706590"/>
                  <a:pt x="4502243" y="3706597"/>
                </a:cubicBezTo>
                <a:lnTo>
                  <a:pt x="4494573" y="3706597"/>
                </a:lnTo>
                <a:cubicBezTo>
                  <a:pt x="4493570" y="3706597"/>
                  <a:pt x="4493485" y="3706597"/>
                  <a:pt x="4493477" y="3706597"/>
                </a:cubicBezTo>
                <a:cubicBezTo>
                  <a:pt x="4493477" y="3681449"/>
                  <a:pt x="4493477" y="3680893"/>
                  <a:pt x="4493477" y="3680880"/>
                </a:cubicBezTo>
                <a:lnTo>
                  <a:pt x="4480052" y="3680880"/>
                </a:lnTo>
                <a:cubicBezTo>
                  <a:pt x="4478245" y="3680880"/>
                  <a:pt x="4478140" y="3680880"/>
                  <a:pt x="4478134" y="3680880"/>
                </a:cubicBezTo>
                <a:lnTo>
                  <a:pt x="4478134" y="3695199"/>
                </a:lnTo>
                <a:cubicBezTo>
                  <a:pt x="4478134" y="3697114"/>
                  <a:pt x="4478134" y="3697237"/>
                  <a:pt x="4478134" y="3697245"/>
                </a:cubicBezTo>
                <a:cubicBezTo>
                  <a:pt x="4454579" y="3697245"/>
                  <a:pt x="4454037" y="3697245"/>
                  <a:pt x="4454025" y="3697245"/>
                </a:cubicBezTo>
                <a:lnTo>
                  <a:pt x="4454025" y="3689062"/>
                </a:lnTo>
                <a:cubicBezTo>
                  <a:pt x="4454025" y="3687984"/>
                  <a:pt x="4454025" y="3687901"/>
                  <a:pt x="4454025" y="3687893"/>
                </a:cubicBezTo>
                <a:lnTo>
                  <a:pt x="4438683" y="3687893"/>
                </a:lnTo>
                <a:cubicBezTo>
                  <a:pt x="4436634" y="3687893"/>
                  <a:pt x="4436500" y="3687893"/>
                  <a:pt x="4436491" y="3687893"/>
                </a:cubicBezTo>
                <a:lnTo>
                  <a:pt x="4436491" y="3696076"/>
                </a:lnTo>
                <a:cubicBezTo>
                  <a:pt x="4436491" y="3697146"/>
                  <a:pt x="4436491" y="3697238"/>
                  <a:pt x="4436491" y="3697245"/>
                </a:cubicBezTo>
                <a:lnTo>
                  <a:pt x="4430738" y="3697245"/>
                </a:lnTo>
                <a:cubicBezTo>
                  <a:pt x="4430004" y="3697245"/>
                  <a:pt x="4429926" y="3697245"/>
                  <a:pt x="4429916" y="3697245"/>
                </a:cubicBezTo>
                <a:lnTo>
                  <a:pt x="4429916" y="3711565"/>
                </a:lnTo>
                <a:cubicBezTo>
                  <a:pt x="4429916" y="3713480"/>
                  <a:pt x="4429916" y="3713602"/>
                  <a:pt x="4429916" y="3713610"/>
                </a:cubicBezTo>
                <a:lnTo>
                  <a:pt x="4422245" y="3713610"/>
                </a:lnTo>
                <a:cubicBezTo>
                  <a:pt x="4421235" y="3713610"/>
                  <a:pt x="4421155" y="3713610"/>
                  <a:pt x="4421149" y="3713610"/>
                </a:cubicBezTo>
                <a:lnTo>
                  <a:pt x="4421149" y="3723838"/>
                </a:lnTo>
                <a:cubicBezTo>
                  <a:pt x="4421149" y="3725186"/>
                  <a:pt x="4421149" y="3725291"/>
                  <a:pt x="4421149" y="3725299"/>
                </a:cubicBezTo>
                <a:cubicBezTo>
                  <a:pt x="4373960" y="3725299"/>
                  <a:pt x="4372954" y="3725299"/>
                  <a:pt x="4372931" y="3725299"/>
                </a:cubicBezTo>
                <a:cubicBezTo>
                  <a:pt x="4372931" y="3757221"/>
                  <a:pt x="4372931" y="3758009"/>
                  <a:pt x="4372931" y="3758029"/>
                </a:cubicBezTo>
                <a:lnTo>
                  <a:pt x="4357589" y="3758029"/>
                </a:lnTo>
                <a:cubicBezTo>
                  <a:pt x="4355538" y="3758029"/>
                  <a:pt x="4355408" y="3758029"/>
                  <a:pt x="4355398" y="3758029"/>
                </a:cubicBezTo>
                <a:lnTo>
                  <a:pt x="4355398" y="3749847"/>
                </a:lnTo>
                <a:cubicBezTo>
                  <a:pt x="4355398" y="3748776"/>
                  <a:pt x="4355398" y="3748686"/>
                  <a:pt x="4355398" y="3748678"/>
                </a:cubicBezTo>
                <a:cubicBezTo>
                  <a:pt x="4308184" y="3748678"/>
                  <a:pt x="4307202" y="3748678"/>
                  <a:pt x="4307180" y="3748678"/>
                </a:cubicBezTo>
                <a:lnTo>
                  <a:pt x="4307180" y="3738449"/>
                </a:lnTo>
                <a:cubicBezTo>
                  <a:pt x="4307180" y="3737107"/>
                  <a:pt x="4307180" y="3736998"/>
                  <a:pt x="4307180" y="3736988"/>
                </a:cubicBezTo>
                <a:lnTo>
                  <a:pt x="4299508" y="3732897"/>
                </a:lnTo>
                <a:cubicBezTo>
                  <a:pt x="4298503" y="3732361"/>
                  <a:pt x="4298419" y="3732318"/>
                  <a:pt x="4298413" y="3732312"/>
                </a:cubicBezTo>
                <a:cubicBezTo>
                  <a:pt x="4298413" y="3698013"/>
                  <a:pt x="4298413" y="3697264"/>
                  <a:pt x="4298413" y="3697245"/>
                </a:cubicBezTo>
                <a:lnTo>
                  <a:pt x="4284989" y="3697245"/>
                </a:lnTo>
                <a:cubicBezTo>
                  <a:pt x="4283186" y="3697245"/>
                  <a:pt x="4283078" y="3697245"/>
                  <a:pt x="4283071" y="3697245"/>
                </a:cubicBezTo>
                <a:lnTo>
                  <a:pt x="4277317" y="3715656"/>
                </a:lnTo>
                <a:cubicBezTo>
                  <a:pt x="4276546" y="3718122"/>
                  <a:pt x="4276498" y="3718276"/>
                  <a:pt x="4276496" y="3718286"/>
                </a:cubicBezTo>
                <a:lnTo>
                  <a:pt x="4274577" y="3712149"/>
                </a:lnTo>
                <a:cubicBezTo>
                  <a:pt x="4274327" y="3711348"/>
                  <a:pt x="4274306" y="3711279"/>
                  <a:pt x="4274303" y="3711272"/>
                </a:cubicBezTo>
                <a:lnTo>
                  <a:pt x="4262797" y="3709227"/>
                </a:lnTo>
                <a:cubicBezTo>
                  <a:pt x="4261284" y="3708957"/>
                  <a:pt x="4261164" y="3708936"/>
                  <a:pt x="4261153" y="3708934"/>
                </a:cubicBezTo>
                <a:cubicBezTo>
                  <a:pt x="4263313" y="3614551"/>
                  <a:pt x="4263345" y="3613108"/>
                  <a:pt x="4263345" y="3613084"/>
                </a:cubicBezTo>
                <a:lnTo>
                  <a:pt x="4251839" y="3615129"/>
                </a:lnTo>
                <a:cubicBezTo>
                  <a:pt x="4250327" y="3615397"/>
                  <a:pt x="4250206" y="3615420"/>
                  <a:pt x="4250195" y="3615421"/>
                </a:cubicBezTo>
                <a:cubicBezTo>
                  <a:pt x="4250195" y="3465254"/>
                  <a:pt x="4250195" y="3463485"/>
                  <a:pt x="4250195" y="3463464"/>
                </a:cubicBezTo>
                <a:lnTo>
                  <a:pt x="4232934" y="3463464"/>
                </a:lnTo>
                <a:cubicBezTo>
                  <a:pt x="4230630" y="3463464"/>
                  <a:pt x="4230478" y="3463464"/>
                  <a:pt x="4230469" y="3463464"/>
                </a:cubicBezTo>
                <a:cubicBezTo>
                  <a:pt x="4230469" y="3341220"/>
                  <a:pt x="4230469" y="3339582"/>
                  <a:pt x="4230469" y="3339560"/>
                </a:cubicBezTo>
                <a:lnTo>
                  <a:pt x="4226635" y="3333423"/>
                </a:lnTo>
                <a:cubicBezTo>
                  <a:pt x="4226129" y="3332615"/>
                  <a:pt x="4226088" y="3332552"/>
                  <a:pt x="4226086" y="3332546"/>
                </a:cubicBezTo>
                <a:cubicBezTo>
                  <a:pt x="4226086" y="3307453"/>
                  <a:pt x="4226086" y="3306846"/>
                  <a:pt x="4226086" y="3306830"/>
                </a:cubicBezTo>
                <a:lnTo>
                  <a:pt x="4210743" y="3306830"/>
                </a:lnTo>
                <a:cubicBezTo>
                  <a:pt x="4208680" y="3306830"/>
                  <a:pt x="4208560" y="3306830"/>
                  <a:pt x="4208552" y="3306830"/>
                </a:cubicBezTo>
                <a:cubicBezTo>
                  <a:pt x="4167619" y="3221807"/>
                  <a:pt x="4166922" y="3220357"/>
                  <a:pt x="4166909" y="3220331"/>
                </a:cubicBezTo>
                <a:cubicBezTo>
                  <a:pt x="4164735" y="2956026"/>
                  <a:pt x="4164718" y="2953839"/>
                  <a:pt x="4164718" y="2953820"/>
                </a:cubicBezTo>
                <a:cubicBezTo>
                  <a:pt x="4160370" y="3218206"/>
                  <a:pt x="4160333" y="3220316"/>
                  <a:pt x="4160333" y="3220331"/>
                </a:cubicBezTo>
                <a:cubicBezTo>
                  <a:pt x="4121550" y="3307664"/>
                  <a:pt x="4120895" y="3309142"/>
                  <a:pt x="4120883" y="3309167"/>
                </a:cubicBezTo>
                <a:lnTo>
                  <a:pt x="4105541" y="3309167"/>
                </a:lnTo>
                <a:cubicBezTo>
                  <a:pt x="4103486" y="3309167"/>
                  <a:pt x="4103356" y="3309167"/>
                  <a:pt x="4103349" y="3309167"/>
                </a:cubicBezTo>
                <a:cubicBezTo>
                  <a:pt x="4103349" y="3337222"/>
                  <a:pt x="4103349" y="3337222"/>
                  <a:pt x="4098965" y="3339560"/>
                </a:cubicBezTo>
                <a:cubicBezTo>
                  <a:pt x="4098965" y="3461925"/>
                  <a:pt x="4098965" y="3463445"/>
                  <a:pt x="4098965" y="3463464"/>
                </a:cubicBezTo>
                <a:lnTo>
                  <a:pt x="4085541" y="3463464"/>
                </a:lnTo>
                <a:cubicBezTo>
                  <a:pt x="4083749" y="3463464"/>
                  <a:pt x="4083632" y="3463464"/>
                  <a:pt x="4083623" y="3463464"/>
                </a:cubicBezTo>
                <a:cubicBezTo>
                  <a:pt x="4083623" y="3608869"/>
                  <a:pt x="4083623" y="3610722"/>
                  <a:pt x="4083623" y="3610746"/>
                </a:cubicBezTo>
                <a:lnTo>
                  <a:pt x="4068281" y="3610746"/>
                </a:lnTo>
                <a:cubicBezTo>
                  <a:pt x="4066228" y="3610746"/>
                  <a:pt x="4066099" y="3610746"/>
                  <a:pt x="4066089" y="3610746"/>
                </a:cubicBezTo>
                <a:cubicBezTo>
                  <a:pt x="4066089" y="3742325"/>
                  <a:pt x="4066089" y="3743980"/>
                  <a:pt x="4066089" y="3744001"/>
                </a:cubicBezTo>
                <a:cubicBezTo>
                  <a:pt x="4038256" y="3741719"/>
                  <a:pt x="4037612" y="3741664"/>
                  <a:pt x="4037597" y="3741663"/>
                </a:cubicBezTo>
                <a:lnTo>
                  <a:pt x="4033762" y="3731436"/>
                </a:lnTo>
                <a:cubicBezTo>
                  <a:pt x="4033258" y="3730094"/>
                  <a:pt x="4033217" y="3729985"/>
                  <a:pt x="4033213" y="3729974"/>
                </a:cubicBezTo>
                <a:lnTo>
                  <a:pt x="4019790" y="3727929"/>
                </a:lnTo>
                <a:cubicBezTo>
                  <a:pt x="4018003" y="3727658"/>
                  <a:pt x="4017881" y="3727638"/>
                  <a:pt x="4017871" y="3727637"/>
                </a:cubicBezTo>
                <a:lnTo>
                  <a:pt x="4014036" y="3735819"/>
                </a:lnTo>
                <a:cubicBezTo>
                  <a:pt x="4013532" y="3736893"/>
                  <a:pt x="4013492" y="3736982"/>
                  <a:pt x="4013488" y="3736988"/>
                </a:cubicBezTo>
                <a:cubicBezTo>
                  <a:pt x="3992092" y="3736988"/>
                  <a:pt x="3991583" y="3736988"/>
                  <a:pt x="3991571" y="3736988"/>
                </a:cubicBezTo>
                <a:cubicBezTo>
                  <a:pt x="3991571" y="3910253"/>
                  <a:pt x="3991571" y="3912299"/>
                  <a:pt x="3991571" y="3912324"/>
                </a:cubicBezTo>
                <a:lnTo>
                  <a:pt x="3997394" y="3912324"/>
                </a:lnTo>
                <a:lnTo>
                  <a:pt x="3997394" y="3943696"/>
                </a:lnTo>
                <a:lnTo>
                  <a:pt x="3963016" y="3943696"/>
                </a:lnTo>
                <a:lnTo>
                  <a:pt x="3953402" y="3905359"/>
                </a:lnTo>
                <a:cubicBezTo>
                  <a:pt x="3947978" y="3893418"/>
                  <a:pt x="3939541" y="3883362"/>
                  <a:pt x="3925078" y="3875820"/>
                </a:cubicBezTo>
                <a:cubicBezTo>
                  <a:pt x="3927489" y="3875820"/>
                  <a:pt x="3927489" y="3875820"/>
                  <a:pt x="3929899" y="3873306"/>
                </a:cubicBezTo>
                <a:cubicBezTo>
                  <a:pt x="3929899" y="3870792"/>
                  <a:pt x="3929899" y="3868278"/>
                  <a:pt x="3929899" y="3865764"/>
                </a:cubicBezTo>
                <a:lnTo>
                  <a:pt x="3925078" y="3863250"/>
                </a:lnTo>
                <a:cubicBezTo>
                  <a:pt x="3925078" y="3858222"/>
                  <a:pt x="3925078" y="3855708"/>
                  <a:pt x="3920257" y="3853194"/>
                </a:cubicBezTo>
                <a:cubicBezTo>
                  <a:pt x="3920257" y="3845653"/>
                  <a:pt x="3920257" y="3838111"/>
                  <a:pt x="3922668" y="3830569"/>
                </a:cubicBezTo>
                <a:cubicBezTo>
                  <a:pt x="3922668" y="3828054"/>
                  <a:pt x="3922668" y="3828054"/>
                  <a:pt x="3922668" y="3825541"/>
                </a:cubicBezTo>
                <a:cubicBezTo>
                  <a:pt x="3920257" y="3825541"/>
                  <a:pt x="3920257" y="3823027"/>
                  <a:pt x="3917847" y="3823027"/>
                </a:cubicBezTo>
                <a:cubicBezTo>
                  <a:pt x="3915435" y="3817999"/>
                  <a:pt x="3910614" y="3810457"/>
                  <a:pt x="3905793" y="3802916"/>
                </a:cubicBezTo>
                <a:cubicBezTo>
                  <a:pt x="3905793" y="3800401"/>
                  <a:pt x="3905793" y="3797888"/>
                  <a:pt x="3905793" y="3795374"/>
                </a:cubicBezTo>
                <a:cubicBezTo>
                  <a:pt x="3910614" y="3787832"/>
                  <a:pt x="3908204" y="3775262"/>
                  <a:pt x="3903383" y="3767720"/>
                </a:cubicBezTo>
                <a:lnTo>
                  <a:pt x="3901274" y="3761122"/>
                </a:lnTo>
                <a:cubicBezTo>
                  <a:pt x="3900989" y="3760231"/>
                  <a:pt x="3900973" y="3760182"/>
                  <a:pt x="3900972" y="3760178"/>
                </a:cubicBezTo>
                <a:lnTo>
                  <a:pt x="3898863" y="3766777"/>
                </a:lnTo>
                <a:cubicBezTo>
                  <a:pt x="3898579" y="3767667"/>
                  <a:pt x="3898563" y="3767717"/>
                  <a:pt x="3898562" y="3767720"/>
                </a:cubicBezTo>
                <a:cubicBezTo>
                  <a:pt x="3893741" y="3775262"/>
                  <a:pt x="3893741" y="3787832"/>
                  <a:pt x="3898562" y="3795374"/>
                </a:cubicBezTo>
                <a:cubicBezTo>
                  <a:pt x="3898562" y="3797888"/>
                  <a:pt x="3898562" y="3800401"/>
                  <a:pt x="3896151" y="3805429"/>
                </a:cubicBezTo>
                <a:cubicBezTo>
                  <a:pt x="3891330" y="3812971"/>
                  <a:pt x="3888919" y="3817999"/>
                  <a:pt x="3884098" y="3823027"/>
                </a:cubicBezTo>
                <a:lnTo>
                  <a:pt x="3879277" y="3825541"/>
                </a:lnTo>
                <a:cubicBezTo>
                  <a:pt x="3879277" y="3828054"/>
                  <a:pt x="3879277" y="3828054"/>
                  <a:pt x="3879277" y="3830569"/>
                </a:cubicBezTo>
                <a:cubicBezTo>
                  <a:pt x="3881688" y="3830569"/>
                  <a:pt x="3881688" y="3830569"/>
                  <a:pt x="3884098" y="3830569"/>
                </a:cubicBezTo>
                <a:cubicBezTo>
                  <a:pt x="3884098" y="3838111"/>
                  <a:pt x="3884098" y="3845653"/>
                  <a:pt x="3884098" y="3853194"/>
                </a:cubicBezTo>
                <a:cubicBezTo>
                  <a:pt x="3881688" y="3853194"/>
                  <a:pt x="3881688" y="3853194"/>
                  <a:pt x="3879277" y="3853194"/>
                </a:cubicBezTo>
                <a:cubicBezTo>
                  <a:pt x="3879277" y="3855708"/>
                  <a:pt x="3879277" y="3858222"/>
                  <a:pt x="3879277" y="3863250"/>
                </a:cubicBezTo>
                <a:cubicBezTo>
                  <a:pt x="3876867" y="3863250"/>
                  <a:pt x="3874456" y="3865764"/>
                  <a:pt x="3872046" y="3865764"/>
                </a:cubicBezTo>
                <a:cubicBezTo>
                  <a:pt x="3872046" y="3868278"/>
                  <a:pt x="3872046" y="3870792"/>
                  <a:pt x="3872046" y="3873306"/>
                </a:cubicBezTo>
                <a:cubicBezTo>
                  <a:pt x="3874456" y="3873306"/>
                  <a:pt x="3874456" y="3875820"/>
                  <a:pt x="3876867" y="3875820"/>
                </a:cubicBezTo>
                <a:cubicBezTo>
                  <a:pt x="3847941" y="3890904"/>
                  <a:pt x="3840709" y="3916043"/>
                  <a:pt x="3838299" y="3946210"/>
                </a:cubicBezTo>
                <a:cubicBezTo>
                  <a:pt x="3835888" y="3948724"/>
                  <a:pt x="3833478" y="3951238"/>
                  <a:pt x="3831067" y="3951238"/>
                </a:cubicBezTo>
                <a:cubicBezTo>
                  <a:pt x="3831067" y="3953752"/>
                  <a:pt x="3831067" y="3956266"/>
                  <a:pt x="3831067" y="3958780"/>
                </a:cubicBezTo>
                <a:cubicBezTo>
                  <a:pt x="3833478" y="3958780"/>
                  <a:pt x="3833478" y="3958780"/>
                  <a:pt x="3835888" y="3958780"/>
                </a:cubicBezTo>
                <a:lnTo>
                  <a:pt x="3835888" y="3968836"/>
                </a:lnTo>
                <a:lnTo>
                  <a:pt x="3831067" y="3973864"/>
                </a:lnTo>
                <a:cubicBezTo>
                  <a:pt x="3828657" y="3976378"/>
                  <a:pt x="3826246" y="3976378"/>
                  <a:pt x="3823836" y="3978891"/>
                </a:cubicBezTo>
                <a:cubicBezTo>
                  <a:pt x="3823836" y="3981406"/>
                  <a:pt x="3823836" y="3983920"/>
                  <a:pt x="3823836" y="3986433"/>
                </a:cubicBezTo>
                <a:cubicBezTo>
                  <a:pt x="3826246" y="3986433"/>
                  <a:pt x="3828657" y="3988948"/>
                  <a:pt x="3831067" y="3988948"/>
                </a:cubicBezTo>
                <a:cubicBezTo>
                  <a:pt x="3831067" y="4006545"/>
                  <a:pt x="3831067" y="4026657"/>
                  <a:pt x="3831067" y="4044254"/>
                </a:cubicBezTo>
                <a:cubicBezTo>
                  <a:pt x="3828657" y="4046768"/>
                  <a:pt x="3826246" y="4046768"/>
                  <a:pt x="3823836" y="4049282"/>
                </a:cubicBezTo>
                <a:cubicBezTo>
                  <a:pt x="3823836" y="4051796"/>
                  <a:pt x="3823836" y="4054310"/>
                  <a:pt x="3823836" y="4056823"/>
                </a:cubicBezTo>
                <a:cubicBezTo>
                  <a:pt x="3826246" y="4056823"/>
                  <a:pt x="3828657" y="4059338"/>
                  <a:pt x="3831067" y="4059338"/>
                </a:cubicBezTo>
                <a:cubicBezTo>
                  <a:pt x="3831067" y="4061852"/>
                  <a:pt x="3831067" y="4064365"/>
                  <a:pt x="3831067" y="4069394"/>
                </a:cubicBezTo>
                <a:cubicBezTo>
                  <a:pt x="3823836" y="4071907"/>
                  <a:pt x="3819015" y="4074422"/>
                  <a:pt x="3811783" y="4076936"/>
                </a:cubicBezTo>
                <a:cubicBezTo>
                  <a:pt x="3806962" y="4076936"/>
                  <a:pt x="3799731" y="4076936"/>
                  <a:pt x="3792499" y="4076936"/>
                </a:cubicBezTo>
                <a:cubicBezTo>
                  <a:pt x="3792499" y="4029170"/>
                  <a:pt x="3792499" y="3983920"/>
                  <a:pt x="3792499" y="3936154"/>
                </a:cubicBezTo>
                <a:cubicBezTo>
                  <a:pt x="3775625" y="3936154"/>
                  <a:pt x="3758752" y="3936154"/>
                  <a:pt x="3741878" y="3936154"/>
                </a:cubicBezTo>
                <a:cubicBezTo>
                  <a:pt x="3741878" y="3923585"/>
                  <a:pt x="3741878" y="3908501"/>
                  <a:pt x="3741878" y="3895932"/>
                </a:cubicBezTo>
                <a:cubicBezTo>
                  <a:pt x="3734647" y="3895932"/>
                  <a:pt x="3725005" y="3895932"/>
                  <a:pt x="3717772" y="3895932"/>
                </a:cubicBezTo>
                <a:cubicBezTo>
                  <a:pt x="3715362" y="3898445"/>
                  <a:pt x="3710541" y="3900959"/>
                  <a:pt x="3708130" y="3903473"/>
                </a:cubicBezTo>
                <a:cubicBezTo>
                  <a:pt x="3708130" y="3908501"/>
                  <a:pt x="3708130" y="3911015"/>
                  <a:pt x="3708130" y="3916043"/>
                </a:cubicBezTo>
                <a:lnTo>
                  <a:pt x="3696078" y="3916043"/>
                </a:lnTo>
                <a:cubicBezTo>
                  <a:pt x="3691257" y="3918557"/>
                  <a:pt x="3686436" y="3921070"/>
                  <a:pt x="3681615" y="3923585"/>
                </a:cubicBezTo>
                <a:cubicBezTo>
                  <a:pt x="3681615" y="3928612"/>
                  <a:pt x="3681615" y="3931127"/>
                  <a:pt x="3681615" y="3936154"/>
                </a:cubicBezTo>
                <a:cubicBezTo>
                  <a:pt x="3676793" y="3936154"/>
                  <a:pt x="3671973" y="3936154"/>
                  <a:pt x="3667151" y="3936154"/>
                </a:cubicBezTo>
                <a:cubicBezTo>
                  <a:pt x="3667151" y="3981406"/>
                  <a:pt x="3667151" y="4026657"/>
                  <a:pt x="3667151" y="4071907"/>
                </a:cubicBezTo>
                <a:cubicBezTo>
                  <a:pt x="3659920" y="4071907"/>
                  <a:pt x="3655099" y="4071907"/>
                  <a:pt x="3650278" y="4071907"/>
                </a:cubicBezTo>
                <a:cubicBezTo>
                  <a:pt x="3650278" y="3961294"/>
                  <a:pt x="3650278" y="3848166"/>
                  <a:pt x="3650278" y="3735038"/>
                </a:cubicBezTo>
                <a:cubicBezTo>
                  <a:pt x="3647868" y="3732525"/>
                  <a:pt x="3645457" y="3730011"/>
                  <a:pt x="3643046" y="3727497"/>
                </a:cubicBezTo>
                <a:cubicBezTo>
                  <a:pt x="3628583" y="3724983"/>
                  <a:pt x="3616531" y="3719955"/>
                  <a:pt x="3602068" y="3714927"/>
                </a:cubicBezTo>
                <a:cubicBezTo>
                  <a:pt x="3563499" y="3722469"/>
                  <a:pt x="3524930" y="3730011"/>
                  <a:pt x="3486362" y="3735038"/>
                </a:cubicBezTo>
                <a:cubicBezTo>
                  <a:pt x="3476720" y="3740067"/>
                  <a:pt x="3467078" y="3742580"/>
                  <a:pt x="3459847" y="3747609"/>
                </a:cubicBezTo>
                <a:cubicBezTo>
                  <a:pt x="3459847" y="3807943"/>
                  <a:pt x="3459847" y="3868278"/>
                  <a:pt x="3459847" y="3928612"/>
                </a:cubicBezTo>
                <a:cubicBezTo>
                  <a:pt x="3428510" y="3928612"/>
                  <a:pt x="3397174" y="3928612"/>
                  <a:pt x="3365837" y="3928612"/>
                </a:cubicBezTo>
                <a:cubicBezTo>
                  <a:pt x="3348963" y="3933641"/>
                  <a:pt x="3332089" y="3938669"/>
                  <a:pt x="3315215" y="3943696"/>
                </a:cubicBezTo>
                <a:cubicBezTo>
                  <a:pt x="3315215" y="3981406"/>
                  <a:pt x="3315215" y="4019115"/>
                  <a:pt x="3315215" y="4056823"/>
                </a:cubicBezTo>
                <a:cubicBezTo>
                  <a:pt x="3310394" y="4056823"/>
                  <a:pt x="3303162" y="4056823"/>
                  <a:pt x="3298341" y="4056823"/>
                </a:cubicBezTo>
                <a:cubicBezTo>
                  <a:pt x="3298341" y="4054310"/>
                  <a:pt x="3298341" y="4051796"/>
                  <a:pt x="3298341" y="4049282"/>
                </a:cubicBezTo>
                <a:cubicBezTo>
                  <a:pt x="3291110" y="4049282"/>
                  <a:pt x="3283878" y="4049282"/>
                  <a:pt x="3279057" y="4049282"/>
                </a:cubicBezTo>
                <a:cubicBezTo>
                  <a:pt x="3279057" y="4046768"/>
                  <a:pt x="3279057" y="4044254"/>
                  <a:pt x="3279057" y="4041740"/>
                </a:cubicBezTo>
                <a:cubicBezTo>
                  <a:pt x="3257362" y="4041740"/>
                  <a:pt x="3235668" y="4041740"/>
                  <a:pt x="3213973" y="4041740"/>
                </a:cubicBezTo>
                <a:cubicBezTo>
                  <a:pt x="3213973" y="4036712"/>
                  <a:pt x="3213973" y="4034198"/>
                  <a:pt x="3213973" y="4029170"/>
                </a:cubicBezTo>
                <a:cubicBezTo>
                  <a:pt x="3180226" y="4029170"/>
                  <a:pt x="3146479" y="4029170"/>
                  <a:pt x="3112731" y="4029170"/>
                </a:cubicBezTo>
                <a:cubicBezTo>
                  <a:pt x="3112731" y="4036712"/>
                  <a:pt x="3112731" y="4041740"/>
                  <a:pt x="3112731" y="4049282"/>
                </a:cubicBezTo>
                <a:cubicBezTo>
                  <a:pt x="3098268" y="4049282"/>
                  <a:pt x="3081394" y="4049282"/>
                  <a:pt x="3064521" y="4049282"/>
                </a:cubicBezTo>
                <a:cubicBezTo>
                  <a:pt x="3064521" y="4061852"/>
                  <a:pt x="3064521" y="4071907"/>
                  <a:pt x="3064521" y="4084477"/>
                </a:cubicBezTo>
                <a:cubicBezTo>
                  <a:pt x="3049667" y="4085668"/>
                  <a:pt x="3035354" y="4086860"/>
                  <a:pt x="3021071" y="4088054"/>
                </a:cubicBezTo>
                <a:lnTo>
                  <a:pt x="2977976" y="4162697"/>
                </a:lnTo>
                <a:lnTo>
                  <a:pt x="0" y="41626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6769D-49B9-469E-8CBB-903B4FEE06F4}"/>
              </a:ext>
            </a:extLst>
          </p:cNvPr>
          <p:cNvGrpSpPr/>
          <p:nvPr/>
        </p:nvGrpSpPr>
        <p:grpSpPr>
          <a:xfrm>
            <a:off x="445564" y="5187649"/>
            <a:ext cx="7389898" cy="1441697"/>
            <a:chOff x="5889060" y="3872747"/>
            <a:chExt cx="2527679" cy="14416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697754-02D3-4F28-BB9A-F60AC1D4E8A8}"/>
                </a:ext>
              </a:extLst>
            </p:cNvPr>
            <p:cNvSpPr txBox="1"/>
            <p:nvPr/>
          </p:nvSpPr>
          <p:spPr>
            <a:xfrm>
              <a:off x="5889060" y="4237226"/>
              <a:ext cx="25276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err="1">
                  <a:solidFill>
                    <a:schemeClr val="bg1"/>
                  </a:solidFill>
                  <a:cs typeface="Arial" pitchFamily="34" charset="0"/>
                </a:rPr>
                <a:t>Utilising</a:t>
              </a:r>
              <a:r>
                <a:rPr lang="en-US" altLang="ko-KR" sz="1600">
                  <a:solidFill>
                    <a:schemeClr val="bg1"/>
                  </a:solidFill>
                  <a:cs typeface="Arial" pitchFamily="34" charset="0"/>
                </a:rPr>
                <a:t> Exabeam Smarter SIEM technology and Cyberseer’s ASPECT platform; Cyberseer are able to detect and investigate all anomalous activity swiftly to maintain a strong security posture for the customer. </a:t>
              </a:r>
              <a:endParaRPr lang="ko-KR" altLang="en-US" sz="16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84EFCF-E984-4ABC-8B5F-769CC0D8C799}"/>
                </a:ext>
              </a:extLst>
            </p:cNvPr>
            <p:cNvSpPr txBox="1"/>
            <p:nvPr/>
          </p:nvSpPr>
          <p:spPr>
            <a:xfrm>
              <a:off x="5889060" y="3872747"/>
              <a:ext cx="25276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>
                  <a:solidFill>
                    <a:schemeClr val="bg1"/>
                  </a:solidFill>
                  <a:cs typeface="Arial" pitchFamily="34" charset="0"/>
                </a:rPr>
                <a:t>Exabeam &amp; Cyberseer detection simplified</a:t>
              </a:r>
              <a:endParaRPr lang="ko-KR" altLang="en-US" sz="1600" b="1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00BC82-DA46-487E-B01D-97763BF6B0FE}"/>
              </a:ext>
            </a:extLst>
          </p:cNvPr>
          <p:cNvGrpSpPr/>
          <p:nvPr/>
        </p:nvGrpSpPr>
        <p:grpSpPr>
          <a:xfrm>
            <a:off x="7077934" y="1613626"/>
            <a:ext cx="2053188" cy="1344465"/>
            <a:chOff x="3215383" y="1954419"/>
            <a:chExt cx="1466693" cy="13444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028A0C-6BAD-45EF-A466-93A567D27277}"/>
                </a:ext>
              </a:extLst>
            </p:cNvPr>
            <p:cNvSpPr txBox="1"/>
            <p:nvPr/>
          </p:nvSpPr>
          <p:spPr>
            <a:xfrm>
              <a:off x="3233963" y="1954419"/>
              <a:ext cx="1400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Accidental Corruption</a:t>
              </a:r>
              <a:endParaRPr lang="ko-KR" alt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62B56C-7DB5-4EA8-885E-C4285603E7FB}"/>
                </a:ext>
              </a:extLst>
            </p:cNvPr>
            <p:cNvSpPr txBox="1"/>
            <p:nvPr/>
          </p:nvSpPr>
          <p:spPr>
            <a:xfrm>
              <a:off x="3215383" y="2467887"/>
              <a:ext cx="1466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Identify potentially harmful actions that were executed innocently  </a:t>
              </a:r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E1EF49-5E17-41FD-B77F-C45EB10CB856}"/>
              </a:ext>
            </a:extLst>
          </p:cNvPr>
          <p:cNvGrpSpPr/>
          <p:nvPr/>
        </p:nvGrpSpPr>
        <p:grpSpPr>
          <a:xfrm>
            <a:off x="4349866" y="1628290"/>
            <a:ext cx="1970556" cy="1107786"/>
            <a:chOff x="3226817" y="1954419"/>
            <a:chExt cx="1407665" cy="11077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5297D-EC34-421E-A388-83AE5B552AF9}"/>
                </a:ext>
              </a:extLst>
            </p:cNvPr>
            <p:cNvSpPr txBox="1"/>
            <p:nvPr/>
          </p:nvSpPr>
          <p:spPr>
            <a:xfrm>
              <a:off x="3233963" y="1954419"/>
              <a:ext cx="1400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Compromised Credentials</a:t>
              </a:r>
              <a:endParaRPr lang="ko-KR" alt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853D7-BFA5-4DA8-A895-E6AD030C6940}"/>
                </a:ext>
              </a:extLst>
            </p:cNvPr>
            <p:cNvSpPr txBox="1"/>
            <p:nvPr/>
          </p:nvSpPr>
          <p:spPr>
            <a:xfrm>
              <a:off x="3226817" y="2415874"/>
              <a:ext cx="1400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Detect potential credential misuse immediately </a:t>
              </a:r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0198B1-170C-4567-BBF2-EA399CA9144D}"/>
              </a:ext>
            </a:extLst>
          </p:cNvPr>
          <p:cNvGrpSpPr/>
          <p:nvPr/>
        </p:nvGrpSpPr>
        <p:grpSpPr>
          <a:xfrm>
            <a:off x="9860124" y="1746660"/>
            <a:ext cx="1960553" cy="969953"/>
            <a:chOff x="3233963" y="1954419"/>
            <a:chExt cx="1400519" cy="96995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85CB24-EACB-4292-BFDA-A1BF82137AC9}"/>
                </a:ext>
              </a:extLst>
            </p:cNvPr>
            <p:cNvSpPr txBox="1"/>
            <p:nvPr/>
          </p:nvSpPr>
          <p:spPr>
            <a:xfrm>
              <a:off x="3233963" y="1954419"/>
              <a:ext cx="1400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Malicious Insider</a:t>
              </a:r>
              <a:endParaRPr lang="ko-KR" alt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C3AE84-22DA-49FA-B5EA-E6107CAE3F80}"/>
                </a:ext>
              </a:extLst>
            </p:cNvPr>
            <p:cNvSpPr txBox="1"/>
            <p:nvPr/>
          </p:nvSpPr>
          <p:spPr>
            <a:xfrm>
              <a:off x="3233963" y="2278041"/>
              <a:ext cx="1400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Identify anomalous internal activity against any user</a:t>
              </a:r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E5E2E1-4D46-46C4-A50A-BAF61F4FD0CD}"/>
              </a:ext>
            </a:extLst>
          </p:cNvPr>
          <p:cNvGrpSpPr/>
          <p:nvPr/>
        </p:nvGrpSpPr>
        <p:grpSpPr>
          <a:xfrm>
            <a:off x="1627040" y="1550335"/>
            <a:ext cx="1983670" cy="1137218"/>
            <a:chOff x="3217449" y="1954419"/>
            <a:chExt cx="1417033" cy="113721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157337-9D5A-466D-AC38-A4AB6E9FBEF9}"/>
                </a:ext>
              </a:extLst>
            </p:cNvPr>
            <p:cNvSpPr txBox="1"/>
            <p:nvPr/>
          </p:nvSpPr>
          <p:spPr>
            <a:xfrm>
              <a:off x="3233963" y="1954419"/>
              <a:ext cx="1400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Employee working remote</a:t>
              </a:r>
              <a:endParaRPr lang="ko-KR" altLang="en-US" sz="1400"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CD0182-E08A-4D69-B579-10CB231F3FA5}"/>
                </a:ext>
              </a:extLst>
            </p:cNvPr>
            <p:cNvSpPr txBox="1"/>
            <p:nvPr/>
          </p:nvSpPr>
          <p:spPr>
            <a:xfrm>
              <a:off x="3217449" y="2445306"/>
              <a:ext cx="1220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Easily identify legitimate remote access</a:t>
              </a:r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7BDB88-1DB6-4917-A32A-E496705BBE21}"/>
              </a:ext>
            </a:extLst>
          </p:cNvPr>
          <p:cNvGrpSpPr/>
          <p:nvPr/>
        </p:nvGrpSpPr>
        <p:grpSpPr>
          <a:xfrm rot="10800000" flipH="1" flipV="1">
            <a:off x="779806" y="1942806"/>
            <a:ext cx="843634" cy="843634"/>
            <a:chOff x="5833678" y="585323"/>
            <a:chExt cx="790407" cy="790407"/>
          </a:xfrm>
        </p:grpSpPr>
        <p:sp>
          <p:nvSpPr>
            <p:cNvPr id="35" name="Arc 3">
              <a:extLst>
                <a:ext uri="{FF2B5EF4-FFF2-40B4-BE49-F238E27FC236}">
                  <a16:creationId xmlns:a16="http://schemas.microsoft.com/office/drawing/2014/main" id="{1FCD8F31-AC3E-40B2-B107-7B18761ECA66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1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BCEF3FD-5A17-400E-BDBF-1FBB04D78E58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8638EC-4315-44EE-8393-9CA2C8C70670}"/>
              </a:ext>
            </a:extLst>
          </p:cNvPr>
          <p:cNvGrpSpPr/>
          <p:nvPr/>
        </p:nvGrpSpPr>
        <p:grpSpPr>
          <a:xfrm rot="10800000" flipH="1" flipV="1">
            <a:off x="3463564" y="1947779"/>
            <a:ext cx="843634" cy="843634"/>
            <a:chOff x="5833678" y="585323"/>
            <a:chExt cx="790407" cy="790407"/>
          </a:xfrm>
        </p:grpSpPr>
        <p:sp>
          <p:nvSpPr>
            <p:cNvPr id="44" name="Arc 3">
              <a:extLst>
                <a:ext uri="{FF2B5EF4-FFF2-40B4-BE49-F238E27FC236}">
                  <a16:creationId xmlns:a16="http://schemas.microsoft.com/office/drawing/2014/main" id="{69439193-8C21-4065-96C6-8EDCA1F62B23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2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69D99AF-8C8B-4318-B29E-D92BA105ABD0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F92315-4826-4AE0-8C1C-7A9EAAB1B08C}"/>
              </a:ext>
            </a:extLst>
          </p:cNvPr>
          <p:cNvGrpSpPr/>
          <p:nvPr/>
        </p:nvGrpSpPr>
        <p:grpSpPr>
          <a:xfrm rot="10800000" flipH="1" flipV="1">
            <a:off x="6147322" y="1940779"/>
            <a:ext cx="843634" cy="843634"/>
            <a:chOff x="5833678" y="585323"/>
            <a:chExt cx="790407" cy="790407"/>
          </a:xfrm>
        </p:grpSpPr>
        <p:sp>
          <p:nvSpPr>
            <p:cNvPr id="38" name="Arc 3">
              <a:extLst>
                <a:ext uri="{FF2B5EF4-FFF2-40B4-BE49-F238E27FC236}">
                  <a16:creationId xmlns:a16="http://schemas.microsoft.com/office/drawing/2014/main" id="{179CF162-ECE6-4B20-A23E-0A4A3F1DEC3B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3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2E0321-7D11-4D00-9ECF-80DF13E1A734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790A04-3ED9-433E-A2F5-F008E081E74A}"/>
              </a:ext>
            </a:extLst>
          </p:cNvPr>
          <p:cNvGrpSpPr/>
          <p:nvPr/>
        </p:nvGrpSpPr>
        <p:grpSpPr>
          <a:xfrm rot="10800000" flipH="1" flipV="1">
            <a:off x="9028979" y="2104379"/>
            <a:ext cx="843634" cy="843634"/>
            <a:chOff x="5833678" y="585323"/>
            <a:chExt cx="790407" cy="790407"/>
          </a:xfrm>
        </p:grpSpPr>
        <p:sp>
          <p:nvSpPr>
            <p:cNvPr id="41" name="Arc 3">
              <a:extLst>
                <a:ext uri="{FF2B5EF4-FFF2-40B4-BE49-F238E27FC236}">
                  <a16:creationId xmlns:a16="http://schemas.microsoft.com/office/drawing/2014/main" id="{C05BFEF5-788A-4269-966B-1425955FCAAC}"/>
                </a:ext>
              </a:extLst>
            </p:cNvPr>
            <p:cNvSpPr/>
            <p:nvPr/>
          </p:nvSpPr>
          <p:spPr>
            <a:xfrm>
              <a:off x="5833678" y="585323"/>
              <a:ext cx="790407" cy="790407"/>
            </a:xfrm>
            <a:prstGeom prst="arc">
              <a:avLst>
                <a:gd name="adj1" fmla="val 5614108"/>
                <a:gd name="adj2" fmla="val 16174202"/>
              </a:avLst>
            </a:prstGeom>
            <a:ln w="25400">
              <a:solidFill>
                <a:schemeClr val="accent4"/>
              </a:solidFill>
              <a:headEnd type="oval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4F1EC1-36EE-47FD-AE6B-DB57BC2593C5}"/>
                </a:ext>
              </a:extLst>
            </p:cNvPr>
            <p:cNvSpPr/>
            <p:nvPr/>
          </p:nvSpPr>
          <p:spPr>
            <a:xfrm>
              <a:off x="5907909" y="658049"/>
              <a:ext cx="644956" cy="6449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4BB5A-CFB9-E548-AEC5-D0D92ADC0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>
                <a:solidFill>
                  <a:schemeClr val="accent2"/>
                </a:solidFill>
                <a:cs typeface="Arial"/>
              </a:rPr>
              <a:t>Exabeam &amp; Cyberseer</a:t>
            </a:r>
          </a:p>
        </p:txBody>
      </p:sp>
      <p:pic>
        <p:nvPicPr>
          <p:cNvPr id="55" name="Picture Placeholder 11">
            <a:extLst>
              <a:ext uri="{FF2B5EF4-FFF2-40B4-BE49-F238E27FC236}">
                <a16:creationId xmlns:a16="http://schemas.microsoft.com/office/drawing/2014/main" id="{784D6FDD-E3B2-BA4B-A896-5B19803A9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535" y="2041368"/>
            <a:ext cx="642454" cy="642454"/>
          </a:xfrm>
          <a:prstGeom prst="ellipse">
            <a:avLst/>
          </a:prstGeom>
        </p:spPr>
      </p:pic>
      <p:pic>
        <p:nvPicPr>
          <p:cNvPr id="56" name="Picture Placeholder 4">
            <a:extLst>
              <a:ext uri="{FF2B5EF4-FFF2-40B4-BE49-F238E27FC236}">
                <a16:creationId xmlns:a16="http://schemas.microsoft.com/office/drawing/2014/main" id="{2CD8E5D5-C569-DA40-AD14-582D534AA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202" y="2200721"/>
            <a:ext cx="639314" cy="639314"/>
          </a:xfrm>
          <a:prstGeom prst="ellipse">
            <a:avLst/>
          </a:prstGeom>
        </p:spPr>
      </p:pic>
      <p:pic>
        <p:nvPicPr>
          <p:cNvPr id="57" name="Picture Placeholder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A06C4B8A-A851-0744-A6D7-B2118F706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7746" y="2052694"/>
            <a:ext cx="642454" cy="637619"/>
          </a:xfrm>
          <a:prstGeom prst="ellipse">
            <a:avLst/>
          </a:prstGeom>
        </p:spPr>
      </p:pic>
      <p:pic>
        <p:nvPicPr>
          <p:cNvPr id="58" name="Picture Placeholder 51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A8B7F080-FC63-E84C-9A0A-43F1FBA7A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5707" y="2048481"/>
            <a:ext cx="633180" cy="633180"/>
          </a:xfrm>
          <a:prstGeom prst="ellipse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408219B-D618-2547-A215-EE7C0B83639A}"/>
              </a:ext>
            </a:extLst>
          </p:cNvPr>
          <p:cNvCxnSpPr>
            <a:cxnSpLocks/>
          </p:cNvCxnSpPr>
          <p:nvPr/>
        </p:nvCxnSpPr>
        <p:spPr>
          <a:xfrm flipH="1" flipV="1">
            <a:off x="2168435" y="3030584"/>
            <a:ext cx="757645" cy="1397725"/>
          </a:xfrm>
          <a:prstGeom prst="straightConnector1">
            <a:avLst/>
          </a:prstGeom>
          <a:ln w="25400">
            <a:solidFill>
              <a:schemeClr val="tx2"/>
            </a:solidFill>
            <a:prstDash val="solid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CB65E07-9F3C-9E48-A582-90D185AABADC}"/>
              </a:ext>
            </a:extLst>
          </p:cNvPr>
          <p:cNvCxnSpPr>
            <a:cxnSpLocks/>
          </p:cNvCxnSpPr>
          <p:nvPr/>
        </p:nvCxnSpPr>
        <p:spPr>
          <a:xfrm flipV="1">
            <a:off x="5094516" y="3020470"/>
            <a:ext cx="0" cy="806947"/>
          </a:xfrm>
          <a:prstGeom prst="straightConnector1">
            <a:avLst/>
          </a:prstGeom>
          <a:ln w="25400">
            <a:solidFill>
              <a:schemeClr val="accent2"/>
            </a:solidFill>
            <a:prstDash val="solid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7AE37A7-0D2C-2141-83AC-7096DBADE0EF}"/>
              </a:ext>
            </a:extLst>
          </p:cNvPr>
          <p:cNvCxnSpPr>
            <a:cxnSpLocks/>
          </p:cNvCxnSpPr>
          <p:nvPr/>
        </p:nvCxnSpPr>
        <p:spPr>
          <a:xfrm flipV="1">
            <a:off x="7451938" y="3069843"/>
            <a:ext cx="159355" cy="1018831"/>
          </a:xfrm>
          <a:prstGeom prst="straightConnector1">
            <a:avLst/>
          </a:prstGeom>
          <a:ln w="25400">
            <a:solidFill>
              <a:schemeClr val="accent3"/>
            </a:solidFill>
            <a:prstDash val="solid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8695E42-61F1-4246-90FD-C75BBA5F8A88}"/>
              </a:ext>
            </a:extLst>
          </p:cNvPr>
          <p:cNvCxnSpPr>
            <a:cxnSpLocks/>
          </p:cNvCxnSpPr>
          <p:nvPr/>
        </p:nvCxnSpPr>
        <p:spPr>
          <a:xfrm flipV="1">
            <a:off x="8563581" y="3003424"/>
            <a:ext cx="1625452" cy="1091464"/>
          </a:xfrm>
          <a:prstGeom prst="straightConnector1">
            <a:avLst/>
          </a:prstGeom>
          <a:ln w="25400">
            <a:solidFill>
              <a:schemeClr val="accent2"/>
            </a:solidFill>
            <a:prstDash val="solid"/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90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6122D2-8071-B94A-8D47-A211B016DEF1}"/>
              </a:ext>
            </a:extLst>
          </p:cNvPr>
          <p:cNvSpPr/>
          <p:nvPr/>
        </p:nvSpPr>
        <p:spPr>
          <a:xfrm>
            <a:off x="1652586" y="698884"/>
            <a:ext cx="8886825" cy="445005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0E59E3-F062-E94E-990A-0F0EF3EE52E2}"/>
              </a:ext>
            </a:extLst>
          </p:cNvPr>
          <p:cNvSpPr txBox="1">
            <a:spLocks/>
          </p:cNvSpPr>
          <p:nvPr/>
        </p:nvSpPr>
        <p:spPr>
          <a:xfrm>
            <a:off x="1652585" y="1981199"/>
            <a:ext cx="8886825" cy="2547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chemeClr val="bg1"/>
                </a:solidFill>
              </a:rPr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BEC84-BC36-114C-8729-5F998562C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587" y="4529138"/>
            <a:ext cx="8886825" cy="1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7043F500-655E-AC42-9254-7B111EB39B58}"/>
              </a:ext>
            </a:extLst>
          </p:cNvPr>
          <p:cNvSpPr/>
          <p:nvPr/>
        </p:nvSpPr>
        <p:spPr>
          <a:xfrm>
            <a:off x="1" y="0"/>
            <a:ext cx="7653338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A1ED9C1-500D-E14B-8377-DFBC958BBA59}"/>
              </a:ext>
            </a:extLst>
          </p:cNvPr>
          <p:cNvSpPr txBox="1">
            <a:spLocks/>
          </p:cNvSpPr>
          <p:nvPr/>
        </p:nvSpPr>
        <p:spPr>
          <a:xfrm>
            <a:off x="1" y="2738437"/>
            <a:ext cx="7653338" cy="2547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</a:rPr>
              <a:t>Thank you for joining us today!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5A2010-2B8C-4C42-8092-7D4DD508CFBC}"/>
              </a:ext>
            </a:extLst>
          </p:cNvPr>
          <p:cNvSpPr/>
          <p:nvPr/>
        </p:nvSpPr>
        <p:spPr>
          <a:xfrm>
            <a:off x="7548565" y="0"/>
            <a:ext cx="1238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92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7000">
              <a:schemeClr val="accent2"/>
            </a:gs>
            <a:gs pos="50000">
              <a:schemeClr val="accent2"/>
            </a:gs>
            <a:gs pos="73000">
              <a:schemeClr val="accent2"/>
            </a:gs>
            <a:gs pos="100000">
              <a:schemeClr val="accent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ircuit board&#10;&#10;Description automatically generated">
            <a:extLst>
              <a:ext uri="{FF2B5EF4-FFF2-40B4-BE49-F238E27FC236}">
                <a16:creationId xmlns:a16="http://schemas.microsoft.com/office/drawing/2014/main" id="{8847AE40-EC74-2641-BB73-7BAC27149B5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692E66A-F72D-4F4C-9CB2-055A5B151ADB}"/>
              </a:ext>
            </a:extLst>
          </p:cNvPr>
          <p:cNvSpPr/>
          <p:nvPr/>
        </p:nvSpPr>
        <p:spPr>
          <a:xfrm>
            <a:off x="7882462" y="1341305"/>
            <a:ext cx="3414532" cy="3414532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4">
            <a:extLst>
              <a:ext uri="{FF2B5EF4-FFF2-40B4-BE49-F238E27FC236}">
                <a16:creationId xmlns:a16="http://schemas.microsoft.com/office/drawing/2014/main" id="{557A9476-5511-4243-9E42-2CDB927ED03E}"/>
              </a:ext>
            </a:extLst>
          </p:cNvPr>
          <p:cNvSpPr txBox="1">
            <a:spLocks/>
          </p:cNvSpPr>
          <p:nvPr/>
        </p:nvSpPr>
        <p:spPr>
          <a:xfrm>
            <a:off x="280219" y="446314"/>
            <a:ext cx="8030404" cy="631665"/>
          </a:xfrm>
          <a:prstGeom prst="rect">
            <a:avLst/>
          </a:prstGeom>
          <a:effectLst>
            <a:outerShdw dist="50800" sx="1000" sy="1000" algn="ctr" rotWithShape="0">
              <a:schemeClr val="bg1"/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9000"/>
                    </a:schemeClr>
                  </a:outerShdw>
                </a:effectLst>
              </a:rPr>
              <a:t>Document Management Systems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D8D6767-59EB-F34F-BA25-BCD8644C4CFC}"/>
              </a:ext>
            </a:extLst>
          </p:cNvPr>
          <p:cNvSpPr txBox="1">
            <a:spLocks/>
          </p:cNvSpPr>
          <p:nvPr/>
        </p:nvSpPr>
        <p:spPr>
          <a:xfrm>
            <a:off x="286857" y="100753"/>
            <a:ext cx="4367213" cy="30302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chemeClr val="accent4"/>
                </a:solidFill>
              </a:rPr>
              <a:t>Why is visibility so important?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5980BC-CF25-8342-AE9D-B4EED69E514E}"/>
              </a:ext>
            </a:extLst>
          </p:cNvPr>
          <p:cNvSpPr/>
          <p:nvPr/>
        </p:nvSpPr>
        <p:spPr>
          <a:xfrm>
            <a:off x="4840077" y="1369132"/>
            <a:ext cx="982855" cy="98285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5B2B85-822B-CE40-91F0-0CFFBECE3B6D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5894291" y="1910008"/>
            <a:ext cx="1417752" cy="91870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306D9E8E-FBF6-6A48-8056-86A659D4E1E4}"/>
              </a:ext>
            </a:extLst>
          </p:cNvPr>
          <p:cNvSpPr/>
          <p:nvPr/>
        </p:nvSpPr>
        <p:spPr>
          <a:xfrm>
            <a:off x="2398934" y="1781822"/>
            <a:ext cx="1197041" cy="119704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6FCFA4-34F5-1C4D-A0D9-CEF4461A8C59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574414" y="2424739"/>
            <a:ext cx="3551671" cy="195265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984748C-A842-B142-85D3-D81BD420E3B6}"/>
              </a:ext>
            </a:extLst>
          </p:cNvPr>
          <p:cNvSpPr/>
          <p:nvPr/>
        </p:nvSpPr>
        <p:spPr>
          <a:xfrm>
            <a:off x="2928430" y="3148443"/>
            <a:ext cx="1172170" cy="117217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6781D7-ED7F-864F-9319-E75C4A5B5DC7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4090064" y="3291093"/>
            <a:ext cx="3038834" cy="429988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7A409B7F-F050-244F-A25E-052E7BA85360}"/>
              </a:ext>
            </a:extLst>
          </p:cNvPr>
          <p:cNvSpPr/>
          <p:nvPr/>
        </p:nvSpPr>
        <p:spPr>
          <a:xfrm>
            <a:off x="2318917" y="4478005"/>
            <a:ext cx="1010711" cy="101071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B7AEE7-7644-0342-AEC0-26E13226498B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3329628" y="3728015"/>
            <a:ext cx="3799270" cy="1255346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7C49B83-E761-9A4C-99C5-F81F7D201503}"/>
              </a:ext>
            </a:extLst>
          </p:cNvPr>
          <p:cNvSpPr/>
          <p:nvPr/>
        </p:nvSpPr>
        <p:spPr>
          <a:xfrm>
            <a:off x="3681130" y="5205884"/>
            <a:ext cx="1117775" cy="111777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085249-5697-8C49-8BD3-DA73D26E9BAB}"/>
              </a:ext>
            </a:extLst>
          </p:cNvPr>
          <p:cNvCxnSpPr>
            <a:cxnSpLocks/>
            <a:stCxn id="41" idx="7"/>
          </p:cNvCxnSpPr>
          <p:nvPr/>
        </p:nvCxnSpPr>
        <p:spPr>
          <a:xfrm flipV="1">
            <a:off x="4635211" y="4050493"/>
            <a:ext cx="2646094" cy="1319085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3FCB7871-B810-F547-A0B5-000E6B6406B9}"/>
              </a:ext>
            </a:extLst>
          </p:cNvPr>
          <p:cNvSpPr/>
          <p:nvPr/>
        </p:nvSpPr>
        <p:spPr>
          <a:xfrm>
            <a:off x="5819498" y="5102428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7C2DA12-6B92-734F-8425-C829979244FC}"/>
              </a:ext>
            </a:extLst>
          </p:cNvPr>
          <p:cNvCxnSpPr>
            <a:cxnSpLocks/>
            <a:stCxn id="55" idx="7"/>
          </p:cNvCxnSpPr>
          <p:nvPr/>
        </p:nvCxnSpPr>
        <p:spPr>
          <a:xfrm flipV="1">
            <a:off x="6510966" y="4595823"/>
            <a:ext cx="934765" cy="625242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0D44FA7-6948-9749-82F1-45512C64AA70}"/>
              </a:ext>
            </a:extLst>
          </p:cNvPr>
          <p:cNvSpPr/>
          <p:nvPr/>
        </p:nvSpPr>
        <p:spPr>
          <a:xfrm>
            <a:off x="2447387" y="2040018"/>
            <a:ext cx="112702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GB" sz="1100">
                <a:solidFill>
                  <a:schemeClr val="bg1"/>
                </a:solidFill>
              </a:rPr>
              <a:t>Security, Risk &amp; Governance Control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ABEC68-D0B7-1947-8CD9-E505CDEF400A}"/>
              </a:ext>
            </a:extLst>
          </p:cNvPr>
          <p:cNvSpPr/>
          <p:nvPr/>
        </p:nvSpPr>
        <p:spPr>
          <a:xfrm>
            <a:off x="4767264" y="1648398"/>
            <a:ext cx="112702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GB" sz="1400">
                <a:solidFill>
                  <a:schemeClr val="bg1"/>
                </a:solidFill>
              </a:rPr>
              <a:t>Version Control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08C1B8-70CF-3D40-9B1A-D18433505C5C}"/>
              </a:ext>
            </a:extLst>
          </p:cNvPr>
          <p:cNvSpPr/>
          <p:nvPr/>
        </p:nvSpPr>
        <p:spPr>
          <a:xfrm>
            <a:off x="9731838" y="6045816"/>
            <a:ext cx="1127027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Document Retrieval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7851A6-EA33-4347-A3CD-015A13D9FE60}"/>
              </a:ext>
            </a:extLst>
          </p:cNvPr>
          <p:cNvSpPr/>
          <p:nvPr/>
        </p:nvSpPr>
        <p:spPr>
          <a:xfrm>
            <a:off x="8206392" y="6149697"/>
            <a:ext cx="1127027" cy="2862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Workflow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11BADE-B185-2A46-894C-CA22356054E8}"/>
              </a:ext>
            </a:extLst>
          </p:cNvPr>
          <p:cNvSpPr/>
          <p:nvPr/>
        </p:nvSpPr>
        <p:spPr>
          <a:xfrm>
            <a:off x="6748529" y="5974948"/>
            <a:ext cx="1127027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Document Archiving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CF8A1E-01E3-BA4C-BB24-50140224E42F}"/>
              </a:ext>
            </a:extLst>
          </p:cNvPr>
          <p:cNvSpPr/>
          <p:nvPr/>
        </p:nvSpPr>
        <p:spPr>
          <a:xfrm>
            <a:off x="3607902" y="5621910"/>
            <a:ext cx="1259997" cy="2862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Meta-Data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B27900B-D045-BA42-839D-CA327AD320A6}"/>
              </a:ext>
            </a:extLst>
          </p:cNvPr>
          <p:cNvSpPr/>
          <p:nvPr/>
        </p:nvSpPr>
        <p:spPr>
          <a:xfrm>
            <a:off x="5696178" y="5354377"/>
            <a:ext cx="1127027" cy="2862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Search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FC251D2-A788-4442-9CFC-7BBC36339895}"/>
              </a:ext>
            </a:extLst>
          </p:cNvPr>
          <p:cNvSpPr/>
          <p:nvPr/>
        </p:nvSpPr>
        <p:spPr>
          <a:xfrm>
            <a:off x="2963037" y="3481015"/>
            <a:ext cx="1127027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O365 Integration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D03D1F-2FA7-DD43-98F1-9DF9B4233802}"/>
              </a:ext>
            </a:extLst>
          </p:cNvPr>
          <p:cNvSpPr/>
          <p:nvPr/>
        </p:nvSpPr>
        <p:spPr>
          <a:xfrm>
            <a:off x="2276650" y="4695834"/>
            <a:ext cx="1127027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400">
                <a:solidFill>
                  <a:schemeClr val="bg1"/>
                </a:solidFill>
              </a:rPr>
              <a:t>Access Anywhere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6FABCF6B-E37F-C14F-8EF4-D193343ACD64}"/>
              </a:ext>
            </a:extLst>
          </p:cNvPr>
          <p:cNvSpPr txBox="1">
            <a:spLocks/>
          </p:cNvSpPr>
          <p:nvPr/>
        </p:nvSpPr>
        <p:spPr>
          <a:xfrm>
            <a:off x="7910602" y="2766353"/>
            <a:ext cx="3386392" cy="54863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>
                <a:solidFill>
                  <a:schemeClr val="bg1"/>
                </a:solidFill>
              </a:rPr>
              <a:t>iManage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33253D7-C66D-E145-9FB1-8DB2218BF9B1}"/>
              </a:ext>
            </a:extLst>
          </p:cNvPr>
          <p:cNvSpPr/>
          <p:nvPr/>
        </p:nvSpPr>
        <p:spPr>
          <a:xfrm>
            <a:off x="6740582" y="5578939"/>
            <a:ext cx="1170020" cy="1185018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6DBAAA2-A8EA-AF42-AAD9-4A7928942182}"/>
              </a:ext>
            </a:extLst>
          </p:cNvPr>
          <p:cNvCxnSpPr>
            <a:cxnSpLocks/>
            <a:stCxn id="56" idx="7"/>
          </p:cNvCxnSpPr>
          <p:nvPr/>
        </p:nvCxnSpPr>
        <p:spPr>
          <a:xfrm flipV="1">
            <a:off x="7739257" y="5196264"/>
            <a:ext cx="400352" cy="556217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82994CF3-A093-AE46-B4CA-2361AA747CE6}"/>
              </a:ext>
            </a:extLst>
          </p:cNvPr>
          <p:cNvSpPr/>
          <p:nvPr/>
        </p:nvSpPr>
        <p:spPr>
          <a:xfrm>
            <a:off x="8310623" y="5836854"/>
            <a:ext cx="904677" cy="904677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7E1A63C-07BF-B945-AF01-B1508B0B27D0}"/>
              </a:ext>
            </a:extLst>
          </p:cNvPr>
          <p:cNvCxnSpPr>
            <a:cxnSpLocks/>
          </p:cNvCxnSpPr>
          <p:nvPr/>
        </p:nvCxnSpPr>
        <p:spPr>
          <a:xfrm flipV="1">
            <a:off x="8909277" y="5488718"/>
            <a:ext cx="146384" cy="382271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723F8EFB-E4B3-9245-B525-27E80AEB6414}"/>
              </a:ext>
            </a:extLst>
          </p:cNvPr>
          <p:cNvSpPr/>
          <p:nvPr/>
        </p:nvSpPr>
        <p:spPr>
          <a:xfrm>
            <a:off x="9731838" y="5695766"/>
            <a:ext cx="1099551" cy="1099551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3B414A5-62A2-9842-92E7-E4D341BF3EAC}"/>
              </a:ext>
            </a:extLst>
          </p:cNvPr>
          <p:cNvCxnSpPr>
            <a:cxnSpLocks/>
          </p:cNvCxnSpPr>
          <p:nvPr/>
        </p:nvCxnSpPr>
        <p:spPr>
          <a:xfrm flipV="1">
            <a:off x="10241700" y="5437965"/>
            <a:ext cx="0" cy="252567"/>
          </a:xfrm>
          <a:prstGeom prst="straightConnector1">
            <a:avLst/>
          </a:prstGeom>
          <a:ln w="25400">
            <a:solidFill>
              <a:schemeClr val="bg1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3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1" grpId="0" animBg="1"/>
      <p:bldP spid="37" grpId="0" animBg="1"/>
      <p:bldP spid="41" grpId="0" animBg="1"/>
      <p:bldP spid="55" grpId="0" animBg="1"/>
      <p:bldP spid="33" grpId="0"/>
      <p:bldP spid="34" grpId="0"/>
      <p:bldP spid="35" grpId="0"/>
      <p:bldP spid="36" grpId="0"/>
      <p:bldP spid="39" grpId="0"/>
      <p:bldP spid="40" grpId="0"/>
      <p:bldP spid="43" grpId="0"/>
      <p:bldP spid="44" grpId="0"/>
      <p:bldP spid="45" grpId="0"/>
      <p:bldP spid="56" grpId="0" animBg="1"/>
      <p:bldP spid="69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F0244C-835C-4FB7-908A-5A8C8A97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Scenarios &amp; Threats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9520EF-F37B-4832-9097-2B1C8B4692AC}"/>
              </a:ext>
            </a:extLst>
          </p:cNvPr>
          <p:cNvSpPr/>
          <p:nvPr/>
        </p:nvSpPr>
        <p:spPr>
          <a:xfrm>
            <a:off x="0" y="3429000"/>
            <a:ext cx="5118098" cy="342899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100% of the Top 100 law firms </a:t>
            </a:r>
          </a:p>
          <a:p>
            <a:pPr algn="ctr"/>
            <a:r>
              <a:rPr lang="en-US" sz="2400"/>
              <a:t>had a cyber security incident during 2018-19</a:t>
            </a:r>
            <a:endParaRPr lang="en-US" sz="1050"/>
          </a:p>
          <a:p>
            <a:pPr algn="ctr"/>
            <a:endParaRPr lang="en-US" sz="900"/>
          </a:p>
          <a:p>
            <a:pPr algn="ctr"/>
            <a:endParaRPr lang="en-US" sz="900"/>
          </a:p>
          <a:p>
            <a:pPr algn="ctr"/>
            <a:endParaRPr lang="en-US" sz="900"/>
          </a:p>
          <a:p>
            <a:pPr algn="ctr"/>
            <a:r>
              <a:rPr lang="en-US" sz="700"/>
              <a:t>Source: </a:t>
            </a:r>
            <a:r>
              <a:rPr lang="en-GB" sz="700">
                <a:hlinkClick r:id="rId3"/>
              </a:rPr>
              <a:t>https://www.pwc.co.uk/industries/law-firms/pwc-law-firms-survey-report-2019.pdf</a:t>
            </a:r>
            <a:endParaRPr lang="en-US" sz="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B43A5-043C-CF40-B713-BA08DB8E6889}"/>
              </a:ext>
            </a:extLst>
          </p:cNvPr>
          <p:cNvSpPr/>
          <p:nvPr/>
        </p:nvSpPr>
        <p:spPr>
          <a:xfrm>
            <a:off x="5118099" y="0"/>
            <a:ext cx="70739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CA5A77F5-0DE3-4909-BA4D-DCED9A4D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850" y="255813"/>
            <a:ext cx="2996381" cy="145868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External Threats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082E3D2A-D99A-49A6-B9DD-0A7B2C3093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268" y="3428998"/>
            <a:ext cx="7083732" cy="3429001"/>
          </a:xfrm>
          <a:prstGeom prst="rect">
            <a:avLst/>
          </a:prstGeo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8AB1088-D053-4139-8E80-F4A0CAA06B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6849" y="1397000"/>
            <a:ext cx="4216400" cy="1689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Phishing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Compromised Credentials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Malware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Social Engineering</a:t>
            </a:r>
            <a:endParaRPr lang="en-GB" sz="18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Clr>
                <a:schemeClr val="bg1"/>
              </a:buClr>
            </a:pP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9565FED1-7C48-4EA6-94A3-F0CFC3E3E6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0"/>
          <a:stretch/>
        </p:blipFill>
        <p:spPr>
          <a:xfrm>
            <a:off x="1" y="0"/>
            <a:ext cx="51180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3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AB43A5-043C-CF40-B713-BA08DB8E6889}"/>
              </a:ext>
            </a:extLst>
          </p:cNvPr>
          <p:cNvSpPr/>
          <p:nvPr/>
        </p:nvSpPr>
        <p:spPr>
          <a:xfrm>
            <a:off x="5116510" y="3428998"/>
            <a:ext cx="7075489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9520EF-F37B-4832-9097-2B1C8B4692AC}"/>
              </a:ext>
            </a:extLst>
          </p:cNvPr>
          <p:cNvSpPr/>
          <p:nvPr/>
        </p:nvSpPr>
        <p:spPr>
          <a:xfrm>
            <a:off x="-1" y="3429000"/>
            <a:ext cx="5116511" cy="342899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75% of Top 10 and 90% of </a:t>
            </a:r>
          </a:p>
          <a:p>
            <a:pPr algn="ctr"/>
            <a:r>
              <a:rPr lang="en-US" sz="2400"/>
              <a:t>Top 11-100 law firms have experienced insider threat  incidents in 2018/19</a:t>
            </a:r>
          </a:p>
          <a:p>
            <a:pPr algn="ctr"/>
            <a:endParaRPr lang="en-US" sz="1050"/>
          </a:p>
          <a:p>
            <a:pPr algn="ctr"/>
            <a:endParaRPr lang="en-US" sz="1050"/>
          </a:p>
          <a:p>
            <a:pPr algn="ctr"/>
            <a:r>
              <a:rPr lang="en-US" sz="800"/>
              <a:t>Source: </a:t>
            </a:r>
            <a:r>
              <a:rPr lang="en-GB" sz="800">
                <a:hlinkClick r:id="rId3"/>
              </a:rPr>
              <a:t>https://www.pwc.co.uk/industries/law-firms/pwc-law-firms-survey-report-2019.pdf</a:t>
            </a:r>
            <a:endParaRPr lang="en-US" sz="80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CA5A77F5-0DE3-4909-BA4D-DCED9A4D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850" y="3684811"/>
            <a:ext cx="2996381" cy="145868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Insider Threats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8AB1088-D053-4139-8E80-F4A0CAA06B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6849" y="4825998"/>
            <a:ext cx="4216400" cy="1689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Malicious (ex)Employee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Careless Employee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n-GB" sz="1800">
                <a:solidFill>
                  <a:schemeClr val="bg1"/>
                </a:solidFill>
              </a:rPr>
              <a:t>Curious / Bored Employee</a:t>
            </a: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5BAE6125-7CC6-9D4D-9623-653C05CBB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509" y="-1"/>
            <a:ext cx="7075489" cy="3429001"/>
          </a:xfrm>
          <a:prstGeom prst="rect">
            <a:avLst/>
          </a:prstGeom>
        </p:spPr>
      </p:pic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0FB2F5ED-CE75-9E43-8135-0D0A590A89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"/>
          <a:stretch/>
        </p:blipFill>
        <p:spPr>
          <a:xfrm>
            <a:off x="1587" y="0"/>
            <a:ext cx="5116512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9520EF-F37B-4832-9097-2B1C8B4692AC}"/>
              </a:ext>
            </a:extLst>
          </p:cNvPr>
          <p:cNvSpPr/>
          <p:nvPr/>
        </p:nvSpPr>
        <p:spPr>
          <a:xfrm>
            <a:off x="0" y="3429000"/>
            <a:ext cx="5118096" cy="342899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80.5% of law firms were running at least one service with a well-known vulnerability </a:t>
            </a:r>
          </a:p>
          <a:p>
            <a:pPr algn="ctr"/>
            <a:endParaRPr lang="en-US" sz="2400"/>
          </a:p>
          <a:p>
            <a:pPr algn="ctr"/>
            <a:r>
              <a:rPr lang="en-US" sz="800"/>
              <a:t>Source: </a:t>
            </a:r>
            <a:r>
              <a:rPr lang="en-GB" sz="800">
                <a:hlinkClick r:id="rId3"/>
              </a:rPr>
              <a:t>https://www.kynd.io/wp-content/uploads/2019/11/Fraud-and-cybercrime-vulnerabilities-in-the-legal-sector-FINAL.pdf</a:t>
            </a:r>
            <a:endParaRPr lang="en-US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B43A5-043C-CF40-B713-BA08DB8E6889}"/>
              </a:ext>
            </a:extLst>
          </p:cNvPr>
          <p:cNvSpPr/>
          <p:nvPr/>
        </p:nvSpPr>
        <p:spPr>
          <a:xfrm>
            <a:off x="5118099" y="0"/>
            <a:ext cx="7073900" cy="3428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CA5A77F5-0DE3-4909-BA4D-DCED9A4D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850" y="255813"/>
            <a:ext cx="2996381" cy="145868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Plus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8AB1088-D053-4139-8E80-F4A0CAA06B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6849" y="1396999"/>
            <a:ext cx="4216400" cy="20319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Software vulnerabilities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Misconfigurations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Inflated privileges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1800">
                <a:solidFill>
                  <a:schemeClr val="bg1"/>
                </a:solidFill>
              </a:rPr>
              <a:t>Password re-use</a:t>
            </a: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30DC8A10-C0A8-3B4D-9A41-0A299F3E1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098" y="3428996"/>
            <a:ext cx="7073902" cy="3429004"/>
          </a:xfrm>
          <a:prstGeom prst="rect">
            <a:avLst/>
          </a:pr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AAA6C4C6-6078-8740-9620-08F34487E5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5118097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22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27000">
              <a:schemeClr val="accent2"/>
            </a:gs>
            <a:gs pos="50000">
              <a:schemeClr val="accent3"/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4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313F591F-2339-EB4D-B248-525CCFF926F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8" name="Picture Placeholder 47" descr="A person using a computer sitting on top of a table&#10;&#10;Description automatically generated">
            <a:extLst>
              <a:ext uri="{FF2B5EF4-FFF2-40B4-BE49-F238E27FC236}">
                <a16:creationId xmlns:a16="http://schemas.microsoft.com/office/drawing/2014/main" id="{C1886AB6-D35D-C145-A05D-E49B6CE70D7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5" name="Title 24">
            <a:extLst>
              <a:ext uri="{FF2B5EF4-FFF2-40B4-BE49-F238E27FC236}">
                <a16:creationId xmlns:a16="http://schemas.microsoft.com/office/drawing/2014/main" id="{B7BFAC44-05A0-0B47-ADB1-C7E5CD25901A}"/>
              </a:ext>
            </a:extLst>
          </p:cNvPr>
          <p:cNvSpPr txBox="1">
            <a:spLocks/>
          </p:cNvSpPr>
          <p:nvPr/>
        </p:nvSpPr>
        <p:spPr>
          <a:xfrm>
            <a:off x="280219" y="446314"/>
            <a:ext cx="8030404" cy="63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iManage DMS Threats?​</a:t>
            </a:r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2528B76-5441-1E4C-9E98-DF2E9CD1DE54}"/>
              </a:ext>
            </a:extLst>
          </p:cNvPr>
          <p:cNvSpPr/>
          <p:nvPr/>
        </p:nvSpPr>
        <p:spPr>
          <a:xfrm>
            <a:off x="286857" y="997338"/>
            <a:ext cx="1040815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/>
              <a:t>Basic monitoring within iManage will not  identify the below threats: 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7D79167-5923-2943-B021-EEBCCA533031}"/>
              </a:ext>
            </a:extLst>
          </p:cNvPr>
          <p:cNvSpPr txBox="1">
            <a:spLocks/>
          </p:cNvSpPr>
          <p:nvPr/>
        </p:nvSpPr>
        <p:spPr>
          <a:xfrm>
            <a:off x="3491311" y="4106336"/>
            <a:ext cx="2521887" cy="1664220"/>
          </a:xfrm>
          <a:prstGeom prst="rect">
            <a:avLst/>
          </a:prstGeom>
        </p:spPr>
        <p:txBody>
          <a:bodyPr vert="horz" lIns="91214" tIns="45607" rIns="91214" bIns="45607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100" b="1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  <a:lvl2pPr marL="283464" indent="-285750" algn="l" defTabSz="457200" rtl="0" eaLnBrk="1" latinLnBrk="0" hangingPunct="1">
              <a:spcBef>
                <a:spcPct val="20000"/>
              </a:spcBef>
              <a:buClr>
                <a:srgbClr val="07BD97"/>
              </a:buClr>
              <a:buSzPct val="125000"/>
              <a:buFont typeface="Arial"/>
              <a:buChar char="•"/>
              <a:defRPr sz="1800" b="0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Century Gothic"/>
                <a:ea typeface="Verdana"/>
              </a:rPr>
              <a:t>Abnormal:</a:t>
            </a:r>
            <a:r>
              <a:rPr lang="en-GB" sz="1800" b="0">
                <a:solidFill>
                  <a:schemeClr val="bg1"/>
                </a:solidFill>
                <a:latin typeface="Century Gothic"/>
                <a:ea typeface="Verdana"/>
              </a:rPr>
              <a:t> number of files accessed or exported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84E537B-7DF8-7F40-A295-62B4367E1BB3}"/>
              </a:ext>
            </a:extLst>
          </p:cNvPr>
          <p:cNvSpPr/>
          <p:nvPr/>
        </p:nvSpPr>
        <p:spPr>
          <a:xfrm>
            <a:off x="749847" y="4106336"/>
            <a:ext cx="2732568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ea typeface="Verdana"/>
              </a:rPr>
              <a:t>Abnormal:</a:t>
            </a:r>
            <a:r>
              <a:rPr lang="en-GB">
                <a:solidFill>
                  <a:schemeClr val="bg1"/>
                </a:solidFill>
                <a:ea typeface="Verdana"/>
              </a:rPr>
              <a:t> activity within iManage DMS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ea typeface="Verdana"/>
              </a:rPr>
              <a:t>creating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ea typeface="Verdana"/>
              </a:rPr>
              <a:t>modifying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ea typeface="Verdana"/>
              </a:rPr>
              <a:t>exporting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1426C728-AA9C-AD44-BB75-2DF5D90BDB59}"/>
              </a:ext>
            </a:extLst>
          </p:cNvPr>
          <p:cNvSpPr txBox="1">
            <a:spLocks/>
          </p:cNvSpPr>
          <p:nvPr/>
        </p:nvSpPr>
        <p:spPr>
          <a:xfrm>
            <a:off x="6178804" y="4106336"/>
            <a:ext cx="2627792" cy="1664220"/>
          </a:xfrm>
          <a:prstGeom prst="rect">
            <a:avLst/>
          </a:prstGeom>
        </p:spPr>
        <p:txBody>
          <a:bodyPr vert="horz" lIns="91214" tIns="45607" rIns="91214" bIns="45607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100" b="1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  <a:lvl2pPr marL="283464" indent="-285750" algn="l" defTabSz="457200" rtl="0" eaLnBrk="1" latinLnBrk="0" hangingPunct="1">
              <a:spcBef>
                <a:spcPct val="20000"/>
              </a:spcBef>
              <a:buClr>
                <a:srgbClr val="07BD97"/>
              </a:buClr>
              <a:buSzPct val="125000"/>
              <a:buFont typeface="Arial"/>
              <a:buChar char="•"/>
              <a:defRPr sz="1800" b="0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Century Gothic"/>
                <a:ea typeface="Verdana"/>
              </a:rPr>
              <a:t>Abnormal:</a:t>
            </a:r>
            <a:r>
              <a:rPr lang="en-GB" sz="1800" b="0">
                <a:solidFill>
                  <a:schemeClr val="bg1"/>
                </a:solidFill>
                <a:latin typeface="Century Gothic"/>
                <a:ea typeface="Verdana"/>
              </a:rPr>
              <a:t> executive management activity within DMS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02B145C-451F-614D-91D8-C301F48C06DD}"/>
              </a:ext>
            </a:extLst>
          </p:cNvPr>
          <p:cNvSpPr txBox="1">
            <a:spLocks/>
          </p:cNvSpPr>
          <p:nvPr/>
        </p:nvSpPr>
        <p:spPr>
          <a:xfrm>
            <a:off x="8939494" y="4109363"/>
            <a:ext cx="2680600" cy="1866532"/>
          </a:xfrm>
          <a:prstGeom prst="rect">
            <a:avLst/>
          </a:prstGeom>
        </p:spPr>
        <p:txBody>
          <a:bodyPr vert="horz" lIns="91214" tIns="45607" rIns="91214" bIns="45607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100" b="1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  <a:lvl2pPr marL="283464" indent="-285750" algn="l" defTabSz="457200" rtl="0" eaLnBrk="1" latinLnBrk="0" hangingPunct="1">
              <a:spcBef>
                <a:spcPct val="20000"/>
              </a:spcBef>
              <a:buClr>
                <a:srgbClr val="07BD97"/>
              </a:buClr>
              <a:buSzPct val="125000"/>
              <a:buFont typeface="Arial"/>
              <a:buChar char="•"/>
              <a:defRPr sz="1800" b="0" i="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8585B"/>
                </a:solidFill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Century Gothic"/>
                <a:ea typeface="Verdana"/>
              </a:rPr>
              <a:t>Abnormal</a:t>
            </a:r>
            <a:r>
              <a:rPr lang="en-GB" sz="1800" b="0">
                <a:solidFill>
                  <a:schemeClr val="bg1"/>
                </a:solidFill>
                <a:latin typeface="Century Gothic"/>
                <a:ea typeface="Verdana"/>
              </a:rPr>
              <a:t>: access from source device, time of day / week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C495F36-610A-E047-880D-F6715ADC7D8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 descr="A hand holding a cellphone&#10;&#10;Description automatically generated">
            <a:extLst>
              <a:ext uri="{FF2B5EF4-FFF2-40B4-BE49-F238E27FC236}">
                <a16:creationId xmlns:a16="http://schemas.microsoft.com/office/drawing/2014/main" id="{BE19DBF6-272C-BA45-B87E-516CC9D53512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D270-AFED-F94E-8331-358DA016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spot these instances?</a:t>
            </a:r>
          </a:p>
        </p:txBody>
      </p:sp>
    </p:spTree>
    <p:extLst>
      <p:ext uri="{BB962C8B-B14F-4D97-AF65-F5344CB8AC3E}">
        <p14:creationId xmlns:p14="http://schemas.microsoft.com/office/powerpoint/2010/main" val="355205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yberseer 1">
      <a:dk1>
        <a:srgbClr val="000000"/>
      </a:dk1>
      <a:lt1>
        <a:srgbClr val="FFFFFF"/>
      </a:lt1>
      <a:dk2>
        <a:srgbClr val="58585B"/>
      </a:dk2>
      <a:lt2>
        <a:srgbClr val="EBDDDE"/>
      </a:lt2>
      <a:accent1>
        <a:srgbClr val="58585B"/>
      </a:accent1>
      <a:accent2>
        <a:srgbClr val="890C58"/>
      </a:accent2>
      <a:accent3>
        <a:srgbClr val="C771A2"/>
      </a:accent3>
      <a:accent4>
        <a:srgbClr val="EBDDDE"/>
      </a:accent4>
      <a:accent5>
        <a:srgbClr val="FEDB00"/>
      </a:accent5>
      <a:accent6>
        <a:srgbClr val="5AAC46"/>
      </a:accent6>
      <a:hlink>
        <a:srgbClr val="FEDB00"/>
      </a:hlink>
      <a:folHlink>
        <a:srgbClr val="FFF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E443A61ABA24D84DEE0D0D7DD421B" ma:contentTypeVersion="11" ma:contentTypeDescription="Create a new document." ma:contentTypeScope="" ma:versionID="1b4beb37009d5a2b168f0e0a1279b119">
  <xsd:schema xmlns:xsd="http://www.w3.org/2001/XMLSchema" xmlns:xs="http://www.w3.org/2001/XMLSchema" xmlns:p="http://schemas.microsoft.com/office/2006/metadata/properties" xmlns:ns3="f7200ca2-f22f-431c-ac4e-d79674a83c1a" xmlns:ns4="0829d55d-269f-4c00-81f7-91bd0c85f01c" targetNamespace="http://schemas.microsoft.com/office/2006/metadata/properties" ma:root="true" ma:fieldsID="07ab33acc25ddfb09517fc94b363a720" ns3:_="" ns4:_="">
    <xsd:import namespace="f7200ca2-f22f-431c-ac4e-d79674a83c1a"/>
    <xsd:import namespace="0829d55d-269f-4c00-81f7-91bd0c85f0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00ca2-f22f-431c-ac4e-d79674a83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9d55d-269f-4c00-81f7-91bd0c85f0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911671-A445-4407-AA7D-F0F8FB65C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200ca2-f22f-431c-ac4e-d79674a83c1a"/>
    <ds:schemaRef ds:uri="0829d55d-269f-4c00-81f7-91bd0c85f0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328FD0-21DC-496B-81F0-EC80718C28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FADA11-F6D2-466D-995F-963CD9DF3B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17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Custom Design</vt:lpstr>
      <vt:lpstr>Mitigating risk within iManage using Cyberseer MSSP</vt:lpstr>
      <vt:lpstr>PowerPoint Presentation</vt:lpstr>
      <vt:lpstr>PowerPoint Presentation</vt:lpstr>
      <vt:lpstr>Scenarios &amp; Threats</vt:lpstr>
      <vt:lpstr>External Threats</vt:lpstr>
      <vt:lpstr>Insider Threats</vt:lpstr>
      <vt:lpstr>Plus</vt:lpstr>
      <vt:lpstr>PowerPoint Presentation</vt:lpstr>
      <vt:lpstr>How do we spot these instances?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Mulvihill</dc:creator>
  <cp:revision>4</cp:revision>
  <cp:lastPrinted>2019-09-19T14:52:39Z</cp:lastPrinted>
  <dcterms:created xsi:type="dcterms:W3CDTF">2019-08-13T12:56:05Z</dcterms:created>
  <dcterms:modified xsi:type="dcterms:W3CDTF">2020-04-28T13:09:41Z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0x0101003A0E443A61ABA24D84DEE0D0D7DD421B</vt:lpwstr>
  </property>
</Properties>
</file>